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5dff27f3a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b7fd34a834b38"/>
  </p:sldMasterIdLst>
  <p:sldIdLst>
    <p:sldId xmlns:r="http://schemas.openxmlformats.org/officeDocument/2006/relationships" id="256" r:id="Ra01c4ce094684a32"/>
    <p:sldId xmlns:r="http://schemas.openxmlformats.org/officeDocument/2006/relationships" id="257" r:id="R744a7f5a848b4604"/>
    <p:sldId xmlns:r="http://schemas.openxmlformats.org/officeDocument/2006/relationships" id="258" r:id="Rfc62ae15c05e4488"/>
    <p:sldId xmlns:r="http://schemas.openxmlformats.org/officeDocument/2006/relationships" id="259" r:id="R802c49cb452d471d"/>
    <p:sldId xmlns:r="http://schemas.openxmlformats.org/officeDocument/2006/relationships" id="260" r:id="Rf683c330c15a4904"/>
    <p:sldId xmlns:r="http://schemas.openxmlformats.org/officeDocument/2006/relationships" id="261" r:id="Rcb514422a1a448ce"/>
    <p:sldId xmlns:r="http://schemas.openxmlformats.org/officeDocument/2006/relationships" id="262" r:id="R427b1e340208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b7fd34a834b38" /><Relationship Type="http://schemas.openxmlformats.org/officeDocument/2006/relationships/slide" Target="/ppt/slides/slide1.xml" Id="Ra01c4ce094684a32" /><Relationship Type="http://schemas.openxmlformats.org/officeDocument/2006/relationships/slide" Target="/ppt/slides/slide2.xml" Id="R744a7f5a848b4604" /><Relationship Type="http://schemas.openxmlformats.org/officeDocument/2006/relationships/slide" Target="/ppt/slides/slide3.xml" Id="Rfc62ae15c05e4488" /><Relationship Type="http://schemas.openxmlformats.org/officeDocument/2006/relationships/slide" Target="/ppt/slides/slide4.xml" Id="R802c49cb452d471d" /><Relationship Type="http://schemas.openxmlformats.org/officeDocument/2006/relationships/slide" Target="/ppt/slides/slide5.xml" Id="Rf683c330c15a4904" /><Relationship Type="http://schemas.openxmlformats.org/officeDocument/2006/relationships/slide" Target="/ppt/slides/slide6.xml" Id="Rcb514422a1a448ce" /><Relationship Type="http://schemas.openxmlformats.org/officeDocument/2006/relationships/slide" Target="/ppt/slides/slide7.xml" Id="R427b1e340208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da478d8f2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7f483e56f498e" /><Relationship Type="http://schemas.openxmlformats.org/officeDocument/2006/relationships/theme" Target="/ppt/slideMasters/theme/theme1.xml" Id="R520dffdb36d9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7f483e56f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900b240c5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a12a7e251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3154868c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10edeb222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fae6050bd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66d37f8c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a8cc39fde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