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5113b414c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7008073234e5d"/>
  </p:sldMasterIdLst>
  <p:sldIdLst>
    <p:sldId xmlns:r="http://schemas.openxmlformats.org/officeDocument/2006/relationships" id="256" r:id="R71a4ef7219ce48e8"/>
    <p:sldId xmlns:r="http://schemas.openxmlformats.org/officeDocument/2006/relationships" id="257" r:id="R2ec437255f974dfd"/>
    <p:sldId xmlns:r="http://schemas.openxmlformats.org/officeDocument/2006/relationships" id="258" r:id="Rd358213f94694a91"/>
    <p:sldId xmlns:r="http://schemas.openxmlformats.org/officeDocument/2006/relationships" id="259" r:id="R6b3cb18ae2f340c4"/>
    <p:sldId xmlns:r="http://schemas.openxmlformats.org/officeDocument/2006/relationships" id="260" r:id="R2f3ed5e03ee2416c"/>
    <p:sldId xmlns:r="http://schemas.openxmlformats.org/officeDocument/2006/relationships" id="261" r:id="R30f4767a3cb54958"/>
    <p:sldId xmlns:r="http://schemas.openxmlformats.org/officeDocument/2006/relationships" id="262" r:id="R1cb3157c86af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7008073234e5d" /><Relationship Type="http://schemas.openxmlformats.org/officeDocument/2006/relationships/slide" Target="/ppt/slides/slide1.xml" Id="R71a4ef7219ce48e8" /><Relationship Type="http://schemas.openxmlformats.org/officeDocument/2006/relationships/slide" Target="/ppt/slides/slide2.xml" Id="R2ec437255f974dfd" /><Relationship Type="http://schemas.openxmlformats.org/officeDocument/2006/relationships/slide" Target="/ppt/slides/slide3.xml" Id="Rd358213f94694a91" /><Relationship Type="http://schemas.openxmlformats.org/officeDocument/2006/relationships/slide" Target="/ppt/slides/slide4.xml" Id="R6b3cb18ae2f340c4" /><Relationship Type="http://schemas.openxmlformats.org/officeDocument/2006/relationships/slide" Target="/ppt/slides/slide5.xml" Id="R2f3ed5e03ee2416c" /><Relationship Type="http://schemas.openxmlformats.org/officeDocument/2006/relationships/slide" Target="/ppt/slides/slide6.xml" Id="R30f4767a3cb54958" /><Relationship Type="http://schemas.openxmlformats.org/officeDocument/2006/relationships/slide" Target="/ppt/slides/slide7.xml" Id="R1cb3157c86af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e164a5aa3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146073854045" /><Relationship Type="http://schemas.openxmlformats.org/officeDocument/2006/relationships/theme" Target="/ppt/slideMasters/theme/theme1.xml" Id="Rfe0b8eefa0a6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f14607385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f347fd313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9d95fdc84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32997acc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70d5ea856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e201cccd9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2ca59a42e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86e0fb5b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56 898 270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57 185 082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Egedius'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889 467 002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