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ae78147b56341f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57b875fcf9b45d7"/>
  </p:sldMasterIdLst>
  <p:sldIdLst>
    <p:sldId xmlns:r="http://schemas.openxmlformats.org/officeDocument/2006/relationships" id="256" r:id="R7b88daaf0f4d449c"/>
    <p:sldId xmlns:r="http://schemas.openxmlformats.org/officeDocument/2006/relationships" id="257" r:id="Rc2edca6b6c754bd6"/>
    <p:sldId xmlns:r="http://schemas.openxmlformats.org/officeDocument/2006/relationships" id="258" r:id="Re25d82c59e114e98"/>
    <p:sldId xmlns:r="http://schemas.openxmlformats.org/officeDocument/2006/relationships" id="259" r:id="Re0daebf1434f4efc"/>
    <p:sldId xmlns:r="http://schemas.openxmlformats.org/officeDocument/2006/relationships" id="260" r:id="Rb0f7b5ca429f45f7"/>
    <p:sldId xmlns:r="http://schemas.openxmlformats.org/officeDocument/2006/relationships" id="261" r:id="Ra73db75516514424"/>
    <p:sldId xmlns:r="http://schemas.openxmlformats.org/officeDocument/2006/relationships" id="262" r:id="R49ffafb9fc52436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7b875fcf9b45d7" /><Relationship Type="http://schemas.openxmlformats.org/officeDocument/2006/relationships/slide" Target="/ppt/slides/slide1.xml" Id="R7b88daaf0f4d449c" /><Relationship Type="http://schemas.openxmlformats.org/officeDocument/2006/relationships/slide" Target="/ppt/slides/slide2.xml" Id="Rc2edca6b6c754bd6" /><Relationship Type="http://schemas.openxmlformats.org/officeDocument/2006/relationships/slide" Target="/ppt/slides/slide3.xml" Id="Re25d82c59e114e98" /><Relationship Type="http://schemas.openxmlformats.org/officeDocument/2006/relationships/slide" Target="/ppt/slides/slide4.xml" Id="Re0daebf1434f4efc" /><Relationship Type="http://schemas.openxmlformats.org/officeDocument/2006/relationships/slide" Target="/ppt/slides/slide5.xml" Id="Rb0f7b5ca429f45f7" /><Relationship Type="http://schemas.openxmlformats.org/officeDocument/2006/relationships/slide" Target="/ppt/slides/slide6.xml" Id="Ra73db75516514424" /><Relationship Type="http://schemas.openxmlformats.org/officeDocument/2006/relationships/slide" Target="/ppt/slides/slide7.xml" Id="R49ffafb9fc52436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657c2e80e243e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672dcdbf254f55" /><Relationship Type="http://schemas.openxmlformats.org/officeDocument/2006/relationships/theme" Target="/ppt/slideMasters/theme/theme1.xml" Id="Redc66806efe94ab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0672dcdbf254f5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0ebb16b88d4d7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712bb25b19415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87e752ee434a7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5d9a3f41094c6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0d0b501517462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1655f8b581473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db3e254c1743b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PROGRESSUM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PROGRESSUM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PROGRESSUM AS ble etablert [år] og holder til i Lørenskog.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PROGRESSUM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PROGRESSUM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PROGRESSUM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29 488 521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5 236 512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4 094 130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2 407 676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15 502 906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PROGRESSUM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PROGRESSUM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PROGRESSUM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Solheimveien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1461 Lørenskog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www.progressum.no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889 380 802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PROGRESSUM AS</a:t>
            </a:r>
          </a:p>
        </p:txBody>
      </p:sp>
    </p:spTree>
  </p:cSld>
  <p:clrMapOvr>
    <a:masterClrMapping xmlns:a="http://schemas.openxmlformats.org/drawingml/2006/main"/>
  </p:clrMapOvr>
</p:sld>
</file>