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ed3b91f641e43c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7cdd8bb1c2749a1"/>
  </p:sldMasterIdLst>
  <p:sldIdLst>
    <p:sldId xmlns:r="http://schemas.openxmlformats.org/officeDocument/2006/relationships" id="256" r:id="R3ec83df9db384352"/>
    <p:sldId xmlns:r="http://schemas.openxmlformats.org/officeDocument/2006/relationships" id="257" r:id="R8491966c7a404663"/>
    <p:sldId xmlns:r="http://schemas.openxmlformats.org/officeDocument/2006/relationships" id="258" r:id="Re1b2bc92acb541fa"/>
    <p:sldId xmlns:r="http://schemas.openxmlformats.org/officeDocument/2006/relationships" id="259" r:id="R7dddb0f380164f82"/>
    <p:sldId xmlns:r="http://schemas.openxmlformats.org/officeDocument/2006/relationships" id="260" r:id="R2bee2bf1576a425a"/>
    <p:sldId xmlns:r="http://schemas.openxmlformats.org/officeDocument/2006/relationships" id="261" r:id="R22efe10239784694"/>
    <p:sldId xmlns:r="http://schemas.openxmlformats.org/officeDocument/2006/relationships" id="262" r:id="R1b20d6f21ed840a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cdd8bb1c2749a1" /><Relationship Type="http://schemas.openxmlformats.org/officeDocument/2006/relationships/slide" Target="/ppt/slides/slide1.xml" Id="R3ec83df9db384352" /><Relationship Type="http://schemas.openxmlformats.org/officeDocument/2006/relationships/slide" Target="/ppt/slides/slide2.xml" Id="R8491966c7a404663" /><Relationship Type="http://schemas.openxmlformats.org/officeDocument/2006/relationships/slide" Target="/ppt/slides/slide3.xml" Id="Re1b2bc92acb541fa" /><Relationship Type="http://schemas.openxmlformats.org/officeDocument/2006/relationships/slide" Target="/ppt/slides/slide4.xml" Id="R7dddb0f380164f82" /><Relationship Type="http://schemas.openxmlformats.org/officeDocument/2006/relationships/slide" Target="/ppt/slides/slide5.xml" Id="R2bee2bf1576a425a" /><Relationship Type="http://schemas.openxmlformats.org/officeDocument/2006/relationships/slide" Target="/ppt/slides/slide6.xml" Id="R22efe10239784694" /><Relationship Type="http://schemas.openxmlformats.org/officeDocument/2006/relationships/slide" Target="/ppt/slides/slide7.xml" Id="R1b20d6f21ed840a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d7658cd19c428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52beee732c43bc" /><Relationship Type="http://schemas.openxmlformats.org/officeDocument/2006/relationships/theme" Target="/ppt/slideMasters/theme/theme1.xml" Id="R2b9e06832bbe424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f52beee732c43b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f7048144e5492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843ebb656041f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97691a686c4b3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31d1cc02634eb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f22e568a42447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bbf6087b9942e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198642f0464c5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SIESTAS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SIESTAS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SIESTAS AS ble etablert [år] og holder til i Hafrsfjord.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SIESTAS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SIESTAS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SIESTAS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−92 066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409 269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5 138 243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6 028 184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SIESTAS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 INGE JOHANSEN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METTE LILL WATHNE JOHANSEN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SIESTAS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Grannes terrasse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4044 Hafrsfjord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889 266 252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SIESTAS AS</a:t>
            </a:r>
          </a:p>
        </p:txBody>
      </p:sp>
    </p:spTree>
  </p:cSld>
  <p:clrMapOvr>
    <a:masterClrMapping xmlns:a="http://schemas.openxmlformats.org/drawingml/2006/main"/>
  </p:clrMapOvr>
</p:sld>
</file>