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13e09abf2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67e9e4a664e8f"/>
  </p:sldMasterIdLst>
  <p:sldIdLst>
    <p:sldId xmlns:r="http://schemas.openxmlformats.org/officeDocument/2006/relationships" id="256" r:id="Rdbafffb2142c43f9"/>
    <p:sldId xmlns:r="http://schemas.openxmlformats.org/officeDocument/2006/relationships" id="257" r:id="R0081e660e3744096"/>
    <p:sldId xmlns:r="http://schemas.openxmlformats.org/officeDocument/2006/relationships" id="258" r:id="R732c4030e5624faa"/>
    <p:sldId xmlns:r="http://schemas.openxmlformats.org/officeDocument/2006/relationships" id="259" r:id="Reda0bee099494baa"/>
    <p:sldId xmlns:r="http://schemas.openxmlformats.org/officeDocument/2006/relationships" id="260" r:id="Rf7c798b87e784a44"/>
    <p:sldId xmlns:r="http://schemas.openxmlformats.org/officeDocument/2006/relationships" id="261" r:id="R8b740ceba5f049e8"/>
    <p:sldId xmlns:r="http://schemas.openxmlformats.org/officeDocument/2006/relationships" id="262" r:id="R27b862758354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67e9e4a664e8f" /><Relationship Type="http://schemas.openxmlformats.org/officeDocument/2006/relationships/slide" Target="/ppt/slides/slide1.xml" Id="Rdbafffb2142c43f9" /><Relationship Type="http://schemas.openxmlformats.org/officeDocument/2006/relationships/slide" Target="/ppt/slides/slide2.xml" Id="R0081e660e3744096" /><Relationship Type="http://schemas.openxmlformats.org/officeDocument/2006/relationships/slide" Target="/ppt/slides/slide3.xml" Id="R732c4030e5624faa" /><Relationship Type="http://schemas.openxmlformats.org/officeDocument/2006/relationships/slide" Target="/ppt/slides/slide4.xml" Id="Reda0bee099494baa" /><Relationship Type="http://schemas.openxmlformats.org/officeDocument/2006/relationships/slide" Target="/ppt/slides/slide5.xml" Id="Rf7c798b87e784a44" /><Relationship Type="http://schemas.openxmlformats.org/officeDocument/2006/relationships/slide" Target="/ppt/slides/slide6.xml" Id="R8b740ceba5f049e8" /><Relationship Type="http://schemas.openxmlformats.org/officeDocument/2006/relationships/slide" Target="/ppt/slides/slide7.xml" Id="R27b862758354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d6a22fa94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097bb2864a87" /><Relationship Type="http://schemas.openxmlformats.org/officeDocument/2006/relationships/theme" Target="/ppt/slideMasters/theme/theme1.xml" Id="R1a9e17171338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c097bb286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6940cd33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047ce4af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cd48bfca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fa78107c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a1a06ec3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71404fba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27aba3f1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