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8c07f3b7744b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98f3ac1ade4897"/>
  </p:sldMasterIdLst>
  <p:sldIdLst>
    <p:sldId xmlns:r="http://schemas.openxmlformats.org/officeDocument/2006/relationships" id="256" r:id="R296a2a0d6acd46d0"/>
    <p:sldId xmlns:r="http://schemas.openxmlformats.org/officeDocument/2006/relationships" id="257" r:id="Re0364944d21b4f6b"/>
    <p:sldId xmlns:r="http://schemas.openxmlformats.org/officeDocument/2006/relationships" id="258" r:id="R3eb38279dc694703"/>
    <p:sldId xmlns:r="http://schemas.openxmlformats.org/officeDocument/2006/relationships" id="259" r:id="R97dad74d7f9c427f"/>
    <p:sldId xmlns:r="http://schemas.openxmlformats.org/officeDocument/2006/relationships" id="260" r:id="R901e3166c33f42c0"/>
    <p:sldId xmlns:r="http://schemas.openxmlformats.org/officeDocument/2006/relationships" id="261" r:id="R8ff94222d871490a"/>
    <p:sldId xmlns:r="http://schemas.openxmlformats.org/officeDocument/2006/relationships" id="262" r:id="R0bd6019b50014d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98f3ac1ade4897" /><Relationship Type="http://schemas.openxmlformats.org/officeDocument/2006/relationships/slide" Target="/ppt/slides/slide1.xml" Id="R296a2a0d6acd46d0" /><Relationship Type="http://schemas.openxmlformats.org/officeDocument/2006/relationships/slide" Target="/ppt/slides/slide2.xml" Id="Re0364944d21b4f6b" /><Relationship Type="http://schemas.openxmlformats.org/officeDocument/2006/relationships/slide" Target="/ppt/slides/slide3.xml" Id="R3eb38279dc694703" /><Relationship Type="http://schemas.openxmlformats.org/officeDocument/2006/relationships/slide" Target="/ppt/slides/slide4.xml" Id="R97dad74d7f9c427f" /><Relationship Type="http://schemas.openxmlformats.org/officeDocument/2006/relationships/slide" Target="/ppt/slides/slide5.xml" Id="R901e3166c33f42c0" /><Relationship Type="http://schemas.openxmlformats.org/officeDocument/2006/relationships/slide" Target="/ppt/slides/slide6.xml" Id="R8ff94222d871490a" /><Relationship Type="http://schemas.openxmlformats.org/officeDocument/2006/relationships/slide" Target="/ppt/slides/slide7.xml" Id="R0bd6019b50014d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a19648421a48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556d734b44cd9" /><Relationship Type="http://schemas.openxmlformats.org/officeDocument/2006/relationships/theme" Target="/ppt/slideMasters/theme/theme1.xml" Id="Rbddd0ac678954b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c556d734b44c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e0726fb9544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e2ad073fb4f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a938e81e143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a61450aee47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0d1d1fb1c4b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90cfe19ba4b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2fa742b894f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JAT INVEST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396 941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926 249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930 835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ARNE TORBERGSEN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9411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00 34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889 253 592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 INVEST AS</a:t>
            </a:r>
          </a:p>
        </p:txBody>
      </p:sp>
    </p:spTree>
  </p:cSld>
  <p:clrMapOvr>
    <a:masterClrMapping xmlns:a="http://schemas.openxmlformats.org/drawingml/2006/main"/>
  </p:clrMapOvr>
</p:sld>
</file>