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e9695c1ca54e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370a02fba948b2"/>
  </p:sldMasterIdLst>
  <p:sldIdLst>
    <p:sldId xmlns:r="http://schemas.openxmlformats.org/officeDocument/2006/relationships" id="256" r:id="R0bdbe4c916754687"/>
    <p:sldId xmlns:r="http://schemas.openxmlformats.org/officeDocument/2006/relationships" id="257" r:id="R2907268a636d469f"/>
    <p:sldId xmlns:r="http://schemas.openxmlformats.org/officeDocument/2006/relationships" id="258" r:id="R82c9a715d1db4249"/>
    <p:sldId xmlns:r="http://schemas.openxmlformats.org/officeDocument/2006/relationships" id="259" r:id="R49fff2a0c8ed418b"/>
    <p:sldId xmlns:r="http://schemas.openxmlformats.org/officeDocument/2006/relationships" id="260" r:id="R9f9325f5a8ce4096"/>
    <p:sldId xmlns:r="http://schemas.openxmlformats.org/officeDocument/2006/relationships" id="261" r:id="Rb35eb3f344f14e4c"/>
    <p:sldId xmlns:r="http://schemas.openxmlformats.org/officeDocument/2006/relationships" id="262" r:id="Ra46f38c247a34e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70a02fba948b2" /><Relationship Type="http://schemas.openxmlformats.org/officeDocument/2006/relationships/slide" Target="/ppt/slides/slide1.xml" Id="R0bdbe4c916754687" /><Relationship Type="http://schemas.openxmlformats.org/officeDocument/2006/relationships/slide" Target="/ppt/slides/slide2.xml" Id="R2907268a636d469f" /><Relationship Type="http://schemas.openxmlformats.org/officeDocument/2006/relationships/slide" Target="/ppt/slides/slide3.xml" Id="R82c9a715d1db4249" /><Relationship Type="http://schemas.openxmlformats.org/officeDocument/2006/relationships/slide" Target="/ppt/slides/slide4.xml" Id="R49fff2a0c8ed418b" /><Relationship Type="http://schemas.openxmlformats.org/officeDocument/2006/relationships/slide" Target="/ppt/slides/slide5.xml" Id="R9f9325f5a8ce4096" /><Relationship Type="http://schemas.openxmlformats.org/officeDocument/2006/relationships/slide" Target="/ppt/slides/slide6.xml" Id="Rb35eb3f344f14e4c" /><Relationship Type="http://schemas.openxmlformats.org/officeDocument/2006/relationships/slide" Target="/ppt/slides/slide7.xml" Id="Ra46f38c247a34e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ad2185a2146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9938558b9418e" /><Relationship Type="http://schemas.openxmlformats.org/officeDocument/2006/relationships/theme" Target="/ppt/slideMasters/theme/theme1.xml" Id="Ra71e57fc621d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9938558b941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ef940b58244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09d988b7641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07611120c46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388d18fc8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aba98fa9342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22ed6466b45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12c07e12e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HJUKSEBØ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HJUKSEBØ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3 944 667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27 443 929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29 291 468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Eek, Haslekåsvegen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889 248 572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