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3c0e1fd23644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2156460a8b4c3a"/>
  </p:sldMasterIdLst>
  <p:sldIdLst>
    <p:sldId xmlns:r="http://schemas.openxmlformats.org/officeDocument/2006/relationships" id="256" r:id="R649826c37f264056"/>
    <p:sldId xmlns:r="http://schemas.openxmlformats.org/officeDocument/2006/relationships" id="257" r:id="R43245d73279746c7"/>
    <p:sldId xmlns:r="http://schemas.openxmlformats.org/officeDocument/2006/relationships" id="258" r:id="R87592fba772f4c69"/>
    <p:sldId xmlns:r="http://schemas.openxmlformats.org/officeDocument/2006/relationships" id="259" r:id="R3029b2ae10574ec8"/>
    <p:sldId xmlns:r="http://schemas.openxmlformats.org/officeDocument/2006/relationships" id="260" r:id="R7f69a93e852e4339"/>
    <p:sldId xmlns:r="http://schemas.openxmlformats.org/officeDocument/2006/relationships" id="261" r:id="R15c3793fd04b405b"/>
    <p:sldId xmlns:r="http://schemas.openxmlformats.org/officeDocument/2006/relationships" id="262" r:id="R3cc35f94b6f041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156460a8b4c3a" /><Relationship Type="http://schemas.openxmlformats.org/officeDocument/2006/relationships/slide" Target="/ppt/slides/slide1.xml" Id="R649826c37f264056" /><Relationship Type="http://schemas.openxmlformats.org/officeDocument/2006/relationships/slide" Target="/ppt/slides/slide2.xml" Id="R43245d73279746c7" /><Relationship Type="http://schemas.openxmlformats.org/officeDocument/2006/relationships/slide" Target="/ppt/slides/slide3.xml" Id="R87592fba772f4c69" /><Relationship Type="http://schemas.openxmlformats.org/officeDocument/2006/relationships/slide" Target="/ppt/slides/slide4.xml" Id="R3029b2ae10574ec8" /><Relationship Type="http://schemas.openxmlformats.org/officeDocument/2006/relationships/slide" Target="/ppt/slides/slide5.xml" Id="R7f69a93e852e4339" /><Relationship Type="http://schemas.openxmlformats.org/officeDocument/2006/relationships/slide" Target="/ppt/slides/slide6.xml" Id="R15c3793fd04b405b" /><Relationship Type="http://schemas.openxmlformats.org/officeDocument/2006/relationships/slide" Target="/ppt/slides/slide7.xml" Id="R3cc35f94b6f041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88e14b833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097ca0972490c" /><Relationship Type="http://schemas.openxmlformats.org/officeDocument/2006/relationships/theme" Target="/ppt/slideMasters/theme/theme1.xml" Id="R79b8bb6322a3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e097ca097249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5b5c8e07646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1270c8bfb44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319b6979548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9728d9c0b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b1c1e25a141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9c9e0585c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55ff3ddea4a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15 981 242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17 773 466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JARL FORSBERG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ALEXANDER FORSBERG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Vikaneveien 405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38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forsberg@hfe.no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889 244 992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