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33ec09ed8e49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b20aaa821c4078"/>
  </p:sldMasterIdLst>
  <p:sldIdLst>
    <p:sldId xmlns:r="http://schemas.openxmlformats.org/officeDocument/2006/relationships" id="256" r:id="R2a857445878340ef"/>
    <p:sldId xmlns:r="http://schemas.openxmlformats.org/officeDocument/2006/relationships" id="257" r:id="R29f1ba53401b4567"/>
    <p:sldId xmlns:r="http://schemas.openxmlformats.org/officeDocument/2006/relationships" id="258" r:id="Rf7c5ae12b4f444a3"/>
    <p:sldId xmlns:r="http://schemas.openxmlformats.org/officeDocument/2006/relationships" id="259" r:id="Rb3ec0d1c1c2548f7"/>
    <p:sldId xmlns:r="http://schemas.openxmlformats.org/officeDocument/2006/relationships" id="260" r:id="R5ae41f71be594a88"/>
    <p:sldId xmlns:r="http://schemas.openxmlformats.org/officeDocument/2006/relationships" id="261" r:id="R5491a4c6f5854b46"/>
    <p:sldId xmlns:r="http://schemas.openxmlformats.org/officeDocument/2006/relationships" id="262" r:id="Rb1271fbee87b43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20aaa821c4078" /><Relationship Type="http://schemas.openxmlformats.org/officeDocument/2006/relationships/slide" Target="/ppt/slides/slide1.xml" Id="R2a857445878340ef" /><Relationship Type="http://schemas.openxmlformats.org/officeDocument/2006/relationships/slide" Target="/ppt/slides/slide2.xml" Id="R29f1ba53401b4567" /><Relationship Type="http://schemas.openxmlformats.org/officeDocument/2006/relationships/slide" Target="/ppt/slides/slide3.xml" Id="Rf7c5ae12b4f444a3" /><Relationship Type="http://schemas.openxmlformats.org/officeDocument/2006/relationships/slide" Target="/ppt/slides/slide4.xml" Id="Rb3ec0d1c1c2548f7" /><Relationship Type="http://schemas.openxmlformats.org/officeDocument/2006/relationships/slide" Target="/ppt/slides/slide5.xml" Id="R5ae41f71be594a88" /><Relationship Type="http://schemas.openxmlformats.org/officeDocument/2006/relationships/slide" Target="/ppt/slides/slide6.xml" Id="R5491a4c6f5854b46" /><Relationship Type="http://schemas.openxmlformats.org/officeDocument/2006/relationships/slide" Target="/ppt/slides/slide7.xml" Id="Rb1271fbee87b43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df71b514854d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3ba153f0d4ccb" /><Relationship Type="http://schemas.openxmlformats.org/officeDocument/2006/relationships/theme" Target="/ppt/slideMasters/theme/theme1.xml" Id="R0db2e0e4f5d745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d3ba153f0d4c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89e564d5b4c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99b797e1d4e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e8c08d9d04b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c226a79384d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8a03ea36041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611b29b1e4e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6b4c10cd84b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92 925 141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138 789 707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BRYNJULF SKAUGEN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 Skaugen AS, Parkveien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889 243 732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