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cee65b535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289e76b6d4a34"/>
  </p:sldMasterIdLst>
  <p:sldIdLst>
    <p:sldId xmlns:r="http://schemas.openxmlformats.org/officeDocument/2006/relationships" id="256" r:id="Rbb53db7ad1b14a85"/>
    <p:sldId xmlns:r="http://schemas.openxmlformats.org/officeDocument/2006/relationships" id="257" r:id="R1a0ba45919a5408d"/>
    <p:sldId xmlns:r="http://schemas.openxmlformats.org/officeDocument/2006/relationships" id="258" r:id="R9011058e42d6445f"/>
    <p:sldId xmlns:r="http://schemas.openxmlformats.org/officeDocument/2006/relationships" id="259" r:id="Rf7e49e2cd4e64b15"/>
    <p:sldId xmlns:r="http://schemas.openxmlformats.org/officeDocument/2006/relationships" id="260" r:id="Rd0ecfbe87fe54a78"/>
    <p:sldId xmlns:r="http://schemas.openxmlformats.org/officeDocument/2006/relationships" id="261" r:id="R2efe428325ef4470"/>
    <p:sldId xmlns:r="http://schemas.openxmlformats.org/officeDocument/2006/relationships" id="262" r:id="Ra25f566bafb1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289e76b6d4a34" /><Relationship Type="http://schemas.openxmlformats.org/officeDocument/2006/relationships/slide" Target="/ppt/slides/slide1.xml" Id="Rbb53db7ad1b14a85" /><Relationship Type="http://schemas.openxmlformats.org/officeDocument/2006/relationships/slide" Target="/ppt/slides/slide2.xml" Id="R1a0ba45919a5408d" /><Relationship Type="http://schemas.openxmlformats.org/officeDocument/2006/relationships/slide" Target="/ppt/slides/slide3.xml" Id="R9011058e42d6445f" /><Relationship Type="http://schemas.openxmlformats.org/officeDocument/2006/relationships/slide" Target="/ppt/slides/slide4.xml" Id="Rf7e49e2cd4e64b15" /><Relationship Type="http://schemas.openxmlformats.org/officeDocument/2006/relationships/slide" Target="/ppt/slides/slide5.xml" Id="Rd0ecfbe87fe54a78" /><Relationship Type="http://schemas.openxmlformats.org/officeDocument/2006/relationships/slide" Target="/ppt/slides/slide6.xml" Id="R2efe428325ef4470" /><Relationship Type="http://schemas.openxmlformats.org/officeDocument/2006/relationships/slide" Target="/ppt/slides/slide7.xml" Id="Ra25f566bafb1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8ab040b9b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fa15ba474e91" /><Relationship Type="http://schemas.openxmlformats.org/officeDocument/2006/relationships/theme" Target="/ppt/slideMasters/theme/theme1.xml" Id="R10010fc8980e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3fa15ba47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ae1a0dd7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b408643f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52b24a32c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bbc77808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83274e56f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f58b6a253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e2650ac33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AANERUD CHRISTOPHER E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