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96a8ca035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1b2973ae14bda"/>
  </p:sldMasterIdLst>
  <p:sldIdLst>
    <p:sldId xmlns:r="http://schemas.openxmlformats.org/officeDocument/2006/relationships" id="256" r:id="Rfcfded4a01764091"/>
    <p:sldId xmlns:r="http://schemas.openxmlformats.org/officeDocument/2006/relationships" id="257" r:id="R9141514c1ff64494"/>
    <p:sldId xmlns:r="http://schemas.openxmlformats.org/officeDocument/2006/relationships" id="258" r:id="R2425854f76a242f2"/>
    <p:sldId xmlns:r="http://schemas.openxmlformats.org/officeDocument/2006/relationships" id="259" r:id="R916d91a67fd04953"/>
    <p:sldId xmlns:r="http://schemas.openxmlformats.org/officeDocument/2006/relationships" id="260" r:id="Rb31cf3934c774551"/>
    <p:sldId xmlns:r="http://schemas.openxmlformats.org/officeDocument/2006/relationships" id="261" r:id="Rbed2dcd9fe01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b2973ae14bda" /><Relationship Type="http://schemas.openxmlformats.org/officeDocument/2006/relationships/slide" Target="/ppt/slides/slide1.xml" Id="Rfcfded4a01764091" /><Relationship Type="http://schemas.openxmlformats.org/officeDocument/2006/relationships/slide" Target="/ppt/slides/slide2.xml" Id="R9141514c1ff64494" /><Relationship Type="http://schemas.openxmlformats.org/officeDocument/2006/relationships/slide" Target="/ppt/slides/slide3.xml" Id="R2425854f76a242f2" /><Relationship Type="http://schemas.openxmlformats.org/officeDocument/2006/relationships/slide" Target="/ppt/slides/slide4.xml" Id="R916d91a67fd04953" /><Relationship Type="http://schemas.openxmlformats.org/officeDocument/2006/relationships/slide" Target="/ppt/slides/slide5.xml" Id="Rb31cf3934c774551" /><Relationship Type="http://schemas.openxmlformats.org/officeDocument/2006/relationships/slide" Target="/ppt/slides/slide6.xml" Id="Rbed2dcd9fe01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73ab45693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e58314124884" /><Relationship Type="http://schemas.openxmlformats.org/officeDocument/2006/relationships/theme" Target="/ppt/slideMasters/theme/theme1.xml" Id="Rcd6c45a4bc8c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0e5831412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c2b0783d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5992d5f6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169a7432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a702cf7e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5b9392c7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5bfdf214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