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3a3168b60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574a6a9074b76"/>
  </p:sldMasterIdLst>
  <p:sldIdLst>
    <p:sldId xmlns:r="http://schemas.openxmlformats.org/officeDocument/2006/relationships" id="256" r:id="R4ff414021cbd4c96"/>
    <p:sldId xmlns:r="http://schemas.openxmlformats.org/officeDocument/2006/relationships" id="257" r:id="R8f541b7bfa7d475b"/>
    <p:sldId xmlns:r="http://schemas.openxmlformats.org/officeDocument/2006/relationships" id="258" r:id="R0df714ab54d949eb"/>
    <p:sldId xmlns:r="http://schemas.openxmlformats.org/officeDocument/2006/relationships" id="259" r:id="R0752eea5c8204054"/>
    <p:sldId xmlns:r="http://schemas.openxmlformats.org/officeDocument/2006/relationships" id="260" r:id="Rcb94864ccfdb4642"/>
    <p:sldId xmlns:r="http://schemas.openxmlformats.org/officeDocument/2006/relationships" id="261" r:id="Ra9363cdb7ac147c4"/>
    <p:sldId xmlns:r="http://schemas.openxmlformats.org/officeDocument/2006/relationships" id="262" r:id="Rf8fcfc2fb066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574a6a9074b76" /><Relationship Type="http://schemas.openxmlformats.org/officeDocument/2006/relationships/slide" Target="/ppt/slides/slide1.xml" Id="R4ff414021cbd4c96" /><Relationship Type="http://schemas.openxmlformats.org/officeDocument/2006/relationships/slide" Target="/ppt/slides/slide2.xml" Id="R8f541b7bfa7d475b" /><Relationship Type="http://schemas.openxmlformats.org/officeDocument/2006/relationships/slide" Target="/ppt/slides/slide3.xml" Id="R0df714ab54d949eb" /><Relationship Type="http://schemas.openxmlformats.org/officeDocument/2006/relationships/slide" Target="/ppt/slides/slide4.xml" Id="R0752eea5c8204054" /><Relationship Type="http://schemas.openxmlformats.org/officeDocument/2006/relationships/slide" Target="/ppt/slides/slide5.xml" Id="Rcb94864ccfdb4642" /><Relationship Type="http://schemas.openxmlformats.org/officeDocument/2006/relationships/slide" Target="/ppt/slides/slide6.xml" Id="Ra9363cdb7ac147c4" /><Relationship Type="http://schemas.openxmlformats.org/officeDocument/2006/relationships/slide" Target="/ppt/slides/slide7.xml" Id="Rf8fcfc2fb066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4bddff2a5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eb75177b14d67" /><Relationship Type="http://schemas.openxmlformats.org/officeDocument/2006/relationships/theme" Target="/ppt/slideMasters/theme/theme1.xml" Id="R3ce049f275df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7eb75177b1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fb7d5fa6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8e10459a8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dfb1bdd56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4ba41c239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1556141f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b33c512f9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7210da86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RIGMOR SKEIE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