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c58d61ab7e4b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3fd3c10b014b83"/>
  </p:sldMasterIdLst>
  <p:sldIdLst>
    <p:sldId xmlns:r="http://schemas.openxmlformats.org/officeDocument/2006/relationships" id="256" r:id="R983c68cf35c44d44"/>
    <p:sldId xmlns:r="http://schemas.openxmlformats.org/officeDocument/2006/relationships" id="257" r:id="Ra5e085353321422b"/>
    <p:sldId xmlns:r="http://schemas.openxmlformats.org/officeDocument/2006/relationships" id="258" r:id="Rf4cd4aaf7e804905"/>
    <p:sldId xmlns:r="http://schemas.openxmlformats.org/officeDocument/2006/relationships" id="259" r:id="Rca4b7afb9bbf43dc"/>
    <p:sldId xmlns:r="http://schemas.openxmlformats.org/officeDocument/2006/relationships" id="260" r:id="Refe0cab51bb54489"/>
    <p:sldId xmlns:r="http://schemas.openxmlformats.org/officeDocument/2006/relationships" id="261" r:id="Rd2b08fc0fd564c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fd3c10b014b83" /><Relationship Type="http://schemas.openxmlformats.org/officeDocument/2006/relationships/slide" Target="/ppt/slides/slide1.xml" Id="R983c68cf35c44d44" /><Relationship Type="http://schemas.openxmlformats.org/officeDocument/2006/relationships/slide" Target="/ppt/slides/slide2.xml" Id="Ra5e085353321422b" /><Relationship Type="http://schemas.openxmlformats.org/officeDocument/2006/relationships/slide" Target="/ppt/slides/slide3.xml" Id="Rf4cd4aaf7e804905" /><Relationship Type="http://schemas.openxmlformats.org/officeDocument/2006/relationships/slide" Target="/ppt/slides/slide4.xml" Id="Rca4b7afb9bbf43dc" /><Relationship Type="http://schemas.openxmlformats.org/officeDocument/2006/relationships/slide" Target="/ppt/slides/slide5.xml" Id="Refe0cab51bb54489" /><Relationship Type="http://schemas.openxmlformats.org/officeDocument/2006/relationships/slide" Target="/ppt/slides/slide6.xml" Id="Rd2b08fc0fd564c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f29de9a534e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164bb06444451" /><Relationship Type="http://schemas.openxmlformats.org/officeDocument/2006/relationships/theme" Target="/ppt/slideMasters/theme/theme1.xml" Id="Ra6f8496f5da445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3164bb064444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c8454432e4a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24850165a42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66972984b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91d052a38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930390e694e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9277692af46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Regimentsvegen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889 233 192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