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3cacb4e0e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bd9973fa84b11"/>
  </p:sldMasterIdLst>
  <p:sldIdLst>
    <p:sldId xmlns:r="http://schemas.openxmlformats.org/officeDocument/2006/relationships" id="256" r:id="R18175af4079145ef"/>
    <p:sldId xmlns:r="http://schemas.openxmlformats.org/officeDocument/2006/relationships" id="257" r:id="R64ed0019a6a848e5"/>
    <p:sldId xmlns:r="http://schemas.openxmlformats.org/officeDocument/2006/relationships" id="258" r:id="R948c1e1a20dd46e8"/>
    <p:sldId xmlns:r="http://schemas.openxmlformats.org/officeDocument/2006/relationships" id="259" r:id="Rf4740cdcc41a43b7"/>
    <p:sldId xmlns:r="http://schemas.openxmlformats.org/officeDocument/2006/relationships" id="260" r:id="R0d9552c57d7c49a3"/>
    <p:sldId xmlns:r="http://schemas.openxmlformats.org/officeDocument/2006/relationships" id="261" r:id="R8435d121d9714e60"/>
    <p:sldId xmlns:r="http://schemas.openxmlformats.org/officeDocument/2006/relationships" id="262" r:id="Rb173dc1c16bc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bd9973fa84b11" /><Relationship Type="http://schemas.openxmlformats.org/officeDocument/2006/relationships/slide" Target="/ppt/slides/slide1.xml" Id="R18175af4079145ef" /><Relationship Type="http://schemas.openxmlformats.org/officeDocument/2006/relationships/slide" Target="/ppt/slides/slide2.xml" Id="R64ed0019a6a848e5" /><Relationship Type="http://schemas.openxmlformats.org/officeDocument/2006/relationships/slide" Target="/ppt/slides/slide3.xml" Id="R948c1e1a20dd46e8" /><Relationship Type="http://schemas.openxmlformats.org/officeDocument/2006/relationships/slide" Target="/ppt/slides/slide4.xml" Id="Rf4740cdcc41a43b7" /><Relationship Type="http://schemas.openxmlformats.org/officeDocument/2006/relationships/slide" Target="/ppt/slides/slide5.xml" Id="R0d9552c57d7c49a3" /><Relationship Type="http://schemas.openxmlformats.org/officeDocument/2006/relationships/slide" Target="/ppt/slides/slide6.xml" Id="R8435d121d9714e60" /><Relationship Type="http://schemas.openxmlformats.org/officeDocument/2006/relationships/slide" Target="/ppt/slides/slide7.xml" Id="Rb173dc1c16bc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ef716e09b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39b435354558" /><Relationship Type="http://schemas.openxmlformats.org/officeDocument/2006/relationships/theme" Target="/ppt/slideMasters/theme/theme1.xml" Id="R8f9e1828b2ad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a39b43535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1e6c1471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3d5e1605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35915ed6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dfdad677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d6aa9a83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8ab059cf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e4ca7fe5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