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4e239e4ed143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8f2130e94a47e7"/>
  </p:sldMasterIdLst>
  <p:sldIdLst>
    <p:sldId xmlns:r="http://schemas.openxmlformats.org/officeDocument/2006/relationships" id="256" r:id="R94f440cd314c45f1"/>
    <p:sldId xmlns:r="http://schemas.openxmlformats.org/officeDocument/2006/relationships" id="257" r:id="Rcb8b72ad1dbd4b1d"/>
    <p:sldId xmlns:r="http://schemas.openxmlformats.org/officeDocument/2006/relationships" id="258" r:id="R70a7024838ff4106"/>
    <p:sldId xmlns:r="http://schemas.openxmlformats.org/officeDocument/2006/relationships" id="259" r:id="R19b1fc67dfe141f0"/>
    <p:sldId xmlns:r="http://schemas.openxmlformats.org/officeDocument/2006/relationships" id="260" r:id="R8d1f5c82b1904e00"/>
    <p:sldId xmlns:r="http://schemas.openxmlformats.org/officeDocument/2006/relationships" id="261" r:id="Ra8dc66b6e85a4e1f"/>
    <p:sldId xmlns:r="http://schemas.openxmlformats.org/officeDocument/2006/relationships" id="262" r:id="Rdf311dad705946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f2130e94a47e7" /><Relationship Type="http://schemas.openxmlformats.org/officeDocument/2006/relationships/slide" Target="/ppt/slides/slide1.xml" Id="R94f440cd314c45f1" /><Relationship Type="http://schemas.openxmlformats.org/officeDocument/2006/relationships/slide" Target="/ppt/slides/slide2.xml" Id="Rcb8b72ad1dbd4b1d" /><Relationship Type="http://schemas.openxmlformats.org/officeDocument/2006/relationships/slide" Target="/ppt/slides/slide3.xml" Id="R70a7024838ff4106" /><Relationship Type="http://schemas.openxmlformats.org/officeDocument/2006/relationships/slide" Target="/ppt/slides/slide4.xml" Id="R19b1fc67dfe141f0" /><Relationship Type="http://schemas.openxmlformats.org/officeDocument/2006/relationships/slide" Target="/ppt/slides/slide5.xml" Id="R8d1f5c82b1904e00" /><Relationship Type="http://schemas.openxmlformats.org/officeDocument/2006/relationships/slide" Target="/ppt/slides/slide6.xml" Id="Ra8dc66b6e85a4e1f" /><Relationship Type="http://schemas.openxmlformats.org/officeDocument/2006/relationships/slide" Target="/ppt/slides/slide7.xml" Id="Rdf311dad705946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5d5157bea4b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ba98dacc741cd" /><Relationship Type="http://schemas.openxmlformats.org/officeDocument/2006/relationships/theme" Target="/ppt/slideMasters/theme/theme1.xml" Id="Rc137ad14d22840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bba98dacc741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e0929281143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83edc10a148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51d4e64c248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f9a0d50624d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3a2c3c0c04e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b33a3e4374c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d6490d6e542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FIALA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FIALA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3 570 326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1 166 195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420 314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10 520 212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26 929 007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KRISTIAN FIALA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Vestgrensa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889 223 332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HOLDING AS</a:t>
            </a:r>
          </a:p>
        </p:txBody>
      </p:sp>
    </p:spTree>
  </p:cSld>
  <p:clrMapOvr>
    <a:masterClrMapping xmlns:a="http://schemas.openxmlformats.org/drawingml/2006/main"/>
  </p:clrMapOvr>
</p:sld>
</file>