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0e1360fd6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d5b315f24404b"/>
  </p:sldMasterIdLst>
  <p:sldIdLst>
    <p:sldId xmlns:r="http://schemas.openxmlformats.org/officeDocument/2006/relationships" id="256" r:id="R11f9b6324af44fdf"/>
    <p:sldId xmlns:r="http://schemas.openxmlformats.org/officeDocument/2006/relationships" id="257" r:id="Rc931b48a477f4a7d"/>
    <p:sldId xmlns:r="http://schemas.openxmlformats.org/officeDocument/2006/relationships" id="258" r:id="Re520fc4b4e334ac4"/>
    <p:sldId xmlns:r="http://schemas.openxmlformats.org/officeDocument/2006/relationships" id="259" r:id="R59a733c3d0e14d8b"/>
    <p:sldId xmlns:r="http://schemas.openxmlformats.org/officeDocument/2006/relationships" id="260" r:id="Rbeebeae170e6473d"/>
    <p:sldId xmlns:r="http://schemas.openxmlformats.org/officeDocument/2006/relationships" id="261" r:id="R2ece11c0369d433b"/>
    <p:sldId xmlns:r="http://schemas.openxmlformats.org/officeDocument/2006/relationships" id="262" r:id="R160f0b558cf1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d5b315f24404b" /><Relationship Type="http://schemas.openxmlformats.org/officeDocument/2006/relationships/slide" Target="/ppt/slides/slide1.xml" Id="R11f9b6324af44fdf" /><Relationship Type="http://schemas.openxmlformats.org/officeDocument/2006/relationships/slide" Target="/ppt/slides/slide2.xml" Id="Rc931b48a477f4a7d" /><Relationship Type="http://schemas.openxmlformats.org/officeDocument/2006/relationships/slide" Target="/ppt/slides/slide3.xml" Id="Re520fc4b4e334ac4" /><Relationship Type="http://schemas.openxmlformats.org/officeDocument/2006/relationships/slide" Target="/ppt/slides/slide4.xml" Id="R59a733c3d0e14d8b" /><Relationship Type="http://schemas.openxmlformats.org/officeDocument/2006/relationships/slide" Target="/ppt/slides/slide5.xml" Id="Rbeebeae170e6473d" /><Relationship Type="http://schemas.openxmlformats.org/officeDocument/2006/relationships/slide" Target="/ppt/slides/slide6.xml" Id="R2ece11c0369d433b" /><Relationship Type="http://schemas.openxmlformats.org/officeDocument/2006/relationships/slide" Target="/ppt/slides/slide7.xml" Id="R160f0b558cf1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6acf4eb8f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cdec6118430c" /><Relationship Type="http://schemas.openxmlformats.org/officeDocument/2006/relationships/theme" Target="/ppt/slideMasters/theme/theme1.xml" Id="Rdc3e6b3cf3e5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bcdec6118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652bf372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554f3374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91101777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5bf3effc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66353f6b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7f6512af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3af0bdd21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58 671 598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