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34120b944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97030d3074c93"/>
  </p:sldMasterIdLst>
  <p:sldIdLst>
    <p:sldId xmlns:r="http://schemas.openxmlformats.org/officeDocument/2006/relationships" id="256" r:id="Rd682d4b2fc204c48"/>
    <p:sldId xmlns:r="http://schemas.openxmlformats.org/officeDocument/2006/relationships" id="257" r:id="Rf37cf78f5de64c78"/>
    <p:sldId xmlns:r="http://schemas.openxmlformats.org/officeDocument/2006/relationships" id="258" r:id="R7a61da8db6f04316"/>
    <p:sldId xmlns:r="http://schemas.openxmlformats.org/officeDocument/2006/relationships" id="259" r:id="R76dde3402d464499"/>
    <p:sldId xmlns:r="http://schemas.openxmlformats.org/officeDocument/2006/relationships" id="260" r:id="R74523af82fc44ba1"/>
    <p:sldId xmlns:r="http://schemas.openxmlformats.org/officeDocument/2006/relationships" id="261" r:id="R1af7a242f78f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97030d3074c93" /><Relationship Type="http://schemas.openxmlformats.org/officeDocument/2006/relationships/slide" Target="/ppt/slides/slide1.xml" Id="Rd682d4b2fc204c48" /><Relationship Type="http://schemas.openxmlformats.org/officeDocument/2006/relationships/slide" Target="/ppt/slides/slide2.xml" Id="Rf37cf78f5de64c78" /><Relationship Type="http://schemas.openxmlformats.org/officeDocument/2006/relationships/slide" Target="/ppt/slides/slide3.xml" Id="R7a61da8db6f04316" /><Relationship Type="http://schemas.openxmlformats.org/officeDocument/2006/relationships/slide" Target="/ppt/slides/slide4.xml" Id="R76dde3402d464499" /><Relationship Type="http://schemas.openxmlformats.org/officeDocument/2006/relationships/slide" Target="/ppt/slides/slide5.xml" Id="R74523af82fc44ba1" /><Relationship Type="http://schemas.openxmlformats.org/officeDocument/2006/relationships/slide" Target="/ppt/slides/slide6.xml" Id="R1af7a242f78f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21e86bf12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406f1e6334726" /><Relationship Type="http://schemas.openxmlformats.org/officeDocument/2006/relationships/theme" Target="/ppt/slideMasters/theme/theme1.xml" Id="Rc2d377b7b588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406f1e633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6a518dedf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138cf65a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7ccd1683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9fdce4a7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4967aef71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53bc94a5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