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6ec39049e149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f8521d82e64a0d"/>
  </p:sldMasterIdLst>
  <p:sldIdLst>
    <p:sldId xmlns:r="http://schemas.openxmlformats.org/officeDocument/2006/relationships" id="256" r:id="R678457bfa75a4e7c"/>
    <p:sldId xmlns:r="http://schemas.openxmlformats.org/officeDocument/2006/relationships" id="257" r:id="R4dcd187ff3af413f"/>
    <p:sldId xmlns:r="http://schemas.openxmlformats.org/officeDocument/2006/relationships" id="258" r:id="Rf988a4a3752349cd"/>
    <p:sldId xmlns:r="http://schemas.openxmlformats.org/officeDocument/2006/relationships" id="259" r:id="Raadab921e3374ade"/>
    <p:sldId xmlns:r="http://schemas.openxmlformats.org/officeDocument/2006/relationships" id="260" r:id="R95eec823263d4939"/>
    <p:sldId xmlns:r="http://schemas.openxmlformats.org/officeDocument/2006/relationships" id="261" r:id="R76d9ddb0b9934123"/>
    <p:sldId xmlns:r="http://schemas.openxmlformats.org/officeDocument/2006/relationships" id="262" r:id="Rf5c04df6f4b84b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8521d82e64a0d" /><Relationship Type="http://schemas.openxmlformats.org/officeDocument/2006/relationships/slide" Target="/ppt/slides/slide1.xml" Id="R678457bfa75a4e7c" /><Relationship Type="http://schemas.openxmlformats.org/officeDocument/2006/relationships/slide" Target="/ppt/slides/slide2.xml" Id="R4dcd187ff3af413f" /><Relationship Type="http://schemas.openxmlformats.org/officeDocument/2006/relationships/slide" Target="/ppt/slides/slide3.xml" Id="Rf988a4a3752349cd" /><Relationship Type="http://schemas.openxmlformats.org/officeDocument/2006/relationships/slide" Target="/ppt/slides/slide4.xml" Id="Raadab921e3374ade" /><Relationship Type="http://schemas.openxmlformats.org/officeDocument/2006/relationships/slide" Target="/ppt/slides/slide5.xml" Id="R95eec823263d4939" /><Relationship Type="http://schemas.openxmlformats.org/officeDocument/2006/relationships/slide" Target="/ppt/slides/slide6.xml" Id="R76d9ddb0b9934123" /><Relationship Type="http://schemas.openxmlformats.org/officeDocument/2006/relationships/slide" Target="/ppt/slides/slide7.xml" Id="Rf5c04df6f4b84b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d1aa438d347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f574b86e546dc" /><Relationship Type="http://schemas.openxmlformats.org/officeDocument/2006/relationships/theme" Target="/ppt/slideMasters/theme/theme1.xml" Id="R7b88e50498af4d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3f574b86e546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0f4702fdd4d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8af42a3084f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33898f7d346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efa5715b349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116848b2440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84061390347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3f3d29c9445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AHM INVEST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−359 125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58 504 093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138 987 228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147 459 084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GURO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HÅKON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HANS THORSTEIN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GINA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Solborgveien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32132426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889 160 942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