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79fabf825945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7761b660254b93"/>
  </p:sldMasterIdLst>
  <p:sldIdLst>
    <p:sldId xmlns:r="http://schemas.openxmlformats.org/officeDocument/2006/relationships" id="256" r:id="R9b894709c4d646b5"/>
    <p:sldId xmlns:r="http://schemas.openxmlformats.org/officeDocument/2006/relationships" id="257" r:id="Rcce262114d3a4c0d"/>
    <p:sldId xmlns:r="http://schemas.openxmlformats.org/officeDocument/2006/relationships" id="258" r:id="R81bd56344caa407c"/>
    <p:sldId xmlns:r="http://schemas.openxmlformats.org/officeDocument/2006/relationships" id="259" r:id="Rd3ee50877ba54921"/>
    <p:sldId xmlns:r="http://schemas.openxmlformats.org/officeDocument/2006/relationships" id="260" r:id="R7e6a7f0dd37f4448"/>
    <p:sldId xmlns:r="http://schemas.openxmlformats.org/officeDocument/2006/relationships" id="261" r:id="Rafebf7cb94e549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761b660254b93" /><Relationship Type="http://schemas.openxmlformats.org/officeDocument/2006/relationships/slide" Target="/ppt/slides/slide1.xml" Id="R9b894709c4d646b5" /><Relationship Type="http://schemas.openxmlformats.org/officeDocument/2006/relationships/slide" Target="/ppt/slides/slide2.xml" Id="Rcce262114d3a4c0d" /><Relationship Type="http://schemas.openxmlformats.org/officeDocument/2006/relationships/slide" Target="/ppt/slides/slide3.xml" Id="R81bd56344caa407c" /><Relationship Type="http://schemas.openxmlformats.org/officeDocument/2006/relationships/slide" Target="/ppt/slides/slide4.xml" Id="Rd3ee50877ba54921" /><Relationship Type="http://schemas.openxmlformats.org/officeDocument/2006/relationships/slide" Target="/ppt/slides/slide5.xml" Id="R7e6a7f0dd37f4448" /><Relationship Type="http://schemas.openxmlformats.org/officeDocument/2006/relationships/slide" Target="/ppt/slides/slide6.xml" Id="Rafebf7cb94e549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12d4b3db354a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e2db27179453a" /><Relationship Type="http://schemas.openxmlformats.org/officeDocument/2006/relationships/theme" Target="/ppt/slideMasters/theme/theme1.xml" Id="R7e9dbe2476384b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de2db2717945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c253d93f64d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1866aa9b043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c45d9a92045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0a8de76374b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3097c3f6640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d60557cf74b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Solborgveien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32132426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889 160 942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