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0e8a80de3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8420948804178"/>
  </p:sldMasterIdLst>
  <p:sldIdLst>
    <p:sldId xmlns:r="http://schemas.openxmlformats.org/officeDocument/2006/relationships" id="256" r:id="R29f82a4082df4a5f"/>
    <p:sldId xmlns:r="http://schemas.openxmlformats.org/officeDocument/2006/relationships" id="257" r:id="R447d44b9fa864de8"/>
    <p:sldId xmlns:r="http://schemas.openxmlformats.org/officeDocument/2006/relationships" id="258" r:id="R4d6c05ba9e66434a"/>
    <p:sldId xmlns:r="http://schemas.openxmlformats.org/officeDocument/2006/relationships" id="259" r:id="R16cd03786dc745cd"/>
    <p:sldId xmlns:r="http://schemas.openxmlformats.org/officeDocument/2006/relationships" id="260" r:id="R0c3cad8c66b94b20"/>
    <p:sldId xmlns:r="http://schemas.openxmlformats.org/officeDocument/2006/relationships" id="261" r:id="R0fcb59c42ea64dd4"/>
    <p:sldId xmlns:r="http://schemas.openxmlformats.org/officeDocument/2006/relationships" id="262" r:id="Radcbf0c2c49d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8420948804178" /><Relationship Type="http://schemas.openxmlformats.org/officeDocument/2006/relationships/slide" Target="/ppt/slides/slide1.xml" Id="R29f82a4082df4a5f" /><Relationship Type="http://schemas.openxmlformats.org/officeDocument/2006/relationships/slide" Target="/ppt/slides/slide2.xml" Id="R447d44b9fa864de8" /><Relationship Type="http://schemas.openxmlformats.org/officeDocument/2006/relationships/slide" Target="/ppt/slides/slide3.xml" Id="R4d6c05ba9e66434a" /><Relationship Type="http://schemas.openxmlformats.org/officeDocument/2006/relationships/slide" Target="/ppt/slides/slide4.xml" Id="R16cd03786dc745cd" /><Relationship Type="http://schemas.openxmlformats.org/officeDocument/2006/relationships/slide" Target="/ppt/slides/slide5.xml" Id="R0c3cad8c66b94b20" /><Relationship Type="http://schemas.openxmlformats.org/officeDocument/2006/relationships/slide" Target="/ppt/slides/slide6.xml" Id="R0fcb59c42ea64dd4" /><Relationship Type="http://schemas.openxmlformats.org/officeDocument/2006/relationships/slide" Target="/ppt/slides/slide7.xml" Id="Radcbf0c2c49d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4886b37f6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d6abfe5404cba" /><Relationship Type="http://schemas.openxmlformats.org/officeDocument/2006/relationships/theme" Target="/ppt/slideMasters/theme/theme1.xml" Id="R65c6bf697cc1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d6abfe540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ce5c1bf2b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7d1487ec2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2209a172b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13257b6a4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bfd735668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5067b457c44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65a059323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889 143 592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