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0e3ddf95a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1ffd270524535"/>
  </p:sldMasterIdLst>
  <p:sldIdLst>
    <p:sldId xmlns:r="http://schemas.openxmlformats.org/officeDocument/2006/relationships" id="256" r:id="R951dedb1cd664b06"/>
    <p:sldId xmlns:r="http://schemas.openxmlformats.org/officeDocument/2006/relationships" id="257" r:id="R9389d5f41f0d4b59"/>
    <p:sldId xmlns:r="http://schemas.openxmlformats.org/officeDocument/2006/relationships" id="258" r:id="Raac4f99b93854356"/>
    <p:sldId xmlns:r="http://schemas.openxmlformats.org/officeDocument/2006/relationships" id="259" r:id="R1cf74ee0e8954e0d"/>
    <p:sldId xmlns:r="http://schemas.openxmlformats.org/officeDocument/2006/relationships" id="260" r:id="R7746f1c0c6f24207"/>
    <p:sldId xmlns:r="http://schemas.openxmlformats.org/officeDocument/2006/relationships" id="261" r:id="Rd9023fef6e094035"/>
    <p:sldId xmlns:r="http://schemas.openxmlformats.org/officeDocument/2006/relationships" id="262" r:id="R7e00bc9a6d70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1ffd270524535" /><Relationship Type="http://schemas.openxmlformats.org/officeDocument/2006/relationships/slide" Target="/ppt/slides/slide1.xml" Id="R951dedb1cd664b06" /><Relationship Type="http://schemas.openxmlformats.org/officeDocument/2006/relationships/slide" Target="/ppt/slides/slide2.xml" Id="R9389d5f41f0d4b59" /><Relationship Type="http://schemas.openxmlformats.org/officeDocument/2006/relationships/slide" Target="/ppt/slides/slide3.xml" Id="Raac4f99b93854356" /><Relationship Type="http://schemas.openxmlformats.org/officeDocument/2006/relationships/slide" Target="/ppt/slides/slide4.xml" Id="R1cf74ee0e8954e0d" /><Relationship Type="http://schemas.openxmlformats.org/officeDocument/2006/relationships/slide" Target="/ppt/slides/slide5.xml" Id="R7746f1c0c6f24207" /><Relationship Type="http://schemas.openxmlformats.org/officeDocument/2006/relationships/slide" Target="/ppt/slides/slide6.xml" Id="Rd9023fef6e094035" /><Relationship Type="http://schemas.openxmlformats.org/officeDocument/2006/relationships/slide" Target="/ppt/slides/slide7.xml" Id="R7e00bc9a6d70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1844a3a21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fb20ba47c416b" /><Relationship Type="http://schemas.openxmlformats.org/officeDocument/2006/relationships/theme" Target="/ppt/slideMasters/theme/theme1.xml" Id="R8b02edbc47a3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fb20ba47c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df0896a3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1a97a895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44773fda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6bc638a4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4fbdbba04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c81ff538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c8449764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