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383f8791e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e90be1dee4f51"/>
  </p:sldMasterIdLst>
  <p:sldIdLst>
    <p:sldId xmlns:r="http://schemas.openxmlformats.org/officeDocument/2006/relationships" id="256" r:id="R206ff8136015464a"/>
    <p:sldId xmlns:r="http://schemas.openxmlformats.org/officeDocument/2006/relationships" id="257" r:id="R27b4f09e673e4cd6"/>
    <p:sldId xmlns:r="http://schemas.openxmlformats.org/officeDocument/2006/relationships" id="258" r:id="Rf46dc25d08684331"/>
    <p:sldId xmlns:r="http://schemas.openxmlformats.org/officeDocument/2006/relationships" id="259" r:id="Rb99417842ffd43cb"/>
    <p:sldId xmlns:r="http://schemas.openxmlformats.org/officeDocument/2006/relationships" id="260" r:id="Re952a50c3c3b4091"/>
    <p:sldId xmlns:r="http://schemas.openxmlformats.org/officeDocument/2006/relationships" id="261" r:id="R751109872d5e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e90be1dee4f51" /><Relationship Type="http://schemas.openxmlformats.org/officeDocument/2006/relationships/slide" Target="/ppt/slides/slide1.xml" Id="R206ff8136015464a" /><Relationship Type="http://schemas.openxmlformats.org/officeDocument/2006/relationships/slide" Target="/ppt/slides/slide2.xml" Id="R27b4f09e673e4cd6" /><Relationship Type="http://schemas.openxmlformats.org/officeDocument/2006/relationships/slide" Target="/ppt/slides/slide3.xml" Id="Rf46dc25d08684331" /><Relationship Type="http://schemas.openxmlformats.org/officeDocument/2006/relationships/slide" Target="/ppt/slides/slide4.xml" Id="Rb99417842ffd43cb" /><Relationship Type="http://schemas.openxmlformats.org/officeDocument/2006/relationships/slide" Target="/ppt/slides/slide5.xml" Id="Re952a50c3c3b4091" /><Relationship Type="http://schemas.openxmlformats.org/officeDocument/2006/relationships/slide" Target="/ppt/slides/slide6.xml" Id="R751109872d5e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f7dd07b43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5fd6057b442f9" /><Relationship Type="http://schemas.openxmlformats.org/officeDocument/2006/relationships/theme" Target="/ppt/slideMasters/theme/theme1.xml" Id="Rff8c4273b20b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5fd6057b4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bc83a2101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74b494110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4898a0408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6ee508043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4e262318e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69fea9cca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