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26ea693ab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dbacbc5234818"/>
  </p:sldMasterIdLst>
  <p:sldIdLst>
    <p:sldId xmlns:r="http://schemas.openxmlformats.org/officeDocument/2006/relationships" id="256" r:id="R39c4208e99864d06"/>
    <p:sldId xmlns:r="http://schemas.openxmlformats.org/officeDocument/2006/relationships" id="257" r:id="R8a4e96fb997748f4"/>
    <p:sldId xmlns:r="http://schemas.openxmlformats.org/officeDocument/2006/relationships" id="258" r:id="R1ec979e746fe4b4a"/>
    <p:sldId xmlns:r="http://schemas.openxmlformats.org/officeDocument/2006/relationships" id="259" r:id="Rd85d3e2a18c346d8"/>
    <p:sldId xmlns:r="http://schemas.openxmlformats.org/officeDocument/2006/relationships" id="260" r:id="R71d2f08bb1c14130"/>
    <p:sldId xmlns:r="http://schemas.openxmlformats.org/officeDocument/2006/relationships" id="261" r:id="R51275b66909e49df"/>
    <p:sldId xmlns:r="http://schemas.openxmlformats.org/officeDocument/2006/relationships" id="262" r:id="Rf543c4c2100c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dbacbc5234818" /><Relationship Type="http://schemas.openxmlformats.org/officeDocument/2006/relationships/slide" Target="/ppt/slides/slide1.xml" Id="R39c4208e99864d06" /><Relationship Type="http://schemas.openxmlformats.org/officeDocument/2006/relationships/slide" Target="/ppt/slides/slide2.xml" Id="R8a4e96fb997748f4" /><Relationship Type="http://schemas.openxmlformats.org/officeDocument/2006/relationships/slide" Target="/ppt/slides/slide3.xml" Id="R1ec979e746fe4b4a" /><Relationship Type="http://schemas.openxmlformats.org/officeDocument/2006/relationships/slide" Target="/ppt/slides/slide4.xml" Id="Rd85d3e2a18c346d8" /><Relationship Type="http://schemas.openxmlformats.org/officeDocument/2006/relationships/slide" Target="/ppt/slides/slide5.xml" Id="R71d2f08bb1c14130" /><Relationship Type="http://schemas.openxmlformats.org/officeDocument/2006/relationships/slide" Target="/ppt/slides/slide6.xml" Id="R51275b66909e49df" /><Relationship Type="http://schemas.openxmlformats.org/officeDocument/2006/relationships/slide" Target="/ppt/slides/slide7.xml" Id="Rf543c4c2100c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5f1dec977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8723e0fb6401b" /><Relationship Type="http://schemas.openxmlformats.org/officeDocument/2006/relationships/theme" Target="/ppt/slideMasters/theme/theme1.xml" Id="Re10aabb4c502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8723e0fb6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f3c78d42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94fdb2603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78255b95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e39acb4e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ac2b261dd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508dd6e97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28cd701a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21 703 502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478 514 332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531 748 907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