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0a1f02b46a4a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ee30610a345cf"/>
  </p:sldMasterIdLst>
  <p:sldIdLst>
    <p:sldId xmlns:r="http://schemas.openxmlformats.org/officeDocument/2006/relationships" id="256" r:id="Ra6a835412b2947a5"/>
    <p:sldId xmlns:r="http://schemas.openxmlformats.org/officeDocument/2006/relationships" id="257" r:id="Rd64d655ecf0b459e"/>
    <p:sldId xmlns:r="http://schemas.openxmlformats.org/officeDocument/2006/relationships" id="258" r:id="Rcaefd6f500924975"/>
    <p:sldId xmlns:r="http://schemas.openxmlformats.org/officeDocument/2006/relationships" id="259" r:id="R57fdaeda04a447ac"/>
    <p:sldId xmlns:r="http://schemas.openxmlformats.org/officeDocument/2006/relationships" id="260" r:id="Ref6eb951d1524768"/>
    <p:sldId xmlns:r="http://schemas.openxmlformats.org/officeDocument/2006/relationships" id="261" r:id="R8307f0db4b0b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ee30610a345cf" /><Relationship Type="http://schemas.openxmlformats.org/officeDocument/2006/relationships/slide" Target="/ppt/slides/slide1.xml" Id="Ra6a835412b2947a5" /><Relationship Type="http://schemas.openxmlformats.org/officeDocument/2006/relationships/slide" Target="/ppt/slides/slide2.xml" Id="Rd64d655ecf0b459e" /><Relationship Type="http://schemas.openxmlformats.org/officeDocument/2006/relationships/slide" Target="/ppt/slides/slide3.xml" Id="Rcaefd6f500924975" /><Relationship Type="http://schemas.openxmlformats.org/officeDocument/2006/relationships/slide" Target="/ppt/slides/slide4.xml" Id="R57fdaeda04a447ac" /><Relationship Type="http://schemas.openxmlformats.org/officeDocument/2006/relationships/slide" Target="/ppt/slides/slide5.xml" Id="Ref6eb951d1524768" /><Relationship Type="http://schemas.openxmlformats.org/officeDocument/2006/relationships/slide" Target="/ppt/slides/slide6.xml" Id="R8307f0db4b0b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3ea6e66bd43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448a308ce4ef7" /><Relationship Type="http://schemas.openxmlformats.org/officeDocument/2006/relationships/theme" Target="/ppt/slideMasters/theme/theme1.xml" Id="Rd1b59f3895214e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e448a308ce4e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bd5e65e9742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051b1050a45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168bd409c45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345bc12d7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6d18431594c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966895ac644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 havnevei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889 114 592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