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bd1c2dff343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1436f994474c6e"/>
  </p:sldMasterIdLst>
  <p:sldIdLst>
    <p:sldId xmlns:r="http://schemas.openxmlformats.org/officeDocument/2006/relationships" id="256" r:id="Rcce072027ca24ad7"/>
    <p:sldId xmlns:r="http://schemas.openxmlformats.org/officeDocument/2006/relationships" id="257" r:id="R638e7c27e82e4569"/>
    <p:sldId xmlns:r="http://schemas.openxmlformats.org/officeDocument/2006/relationships" id="258" r:id="Re4058376d4794651"/>
    <p:sldId xmlns:r="http://schemas.openxmlformats.org/officeDocument/2006/relationships" id="259" r:id="R29be7c4509b34224"/>
    <p:sldId xmlns:r="http://schemas.openxmlformats.org/officeDocument/2006/relationships" id="260" r:id="R6cc42f599b404dc5"/>
    <p:sldId xmlns:r="http://schemas.openxmlformats.org/officeDocument/2006/relationships" id="261" r:id="R0f8a7f3bf4ca4768"/>
    <p:sldId xmlns:r="http://schemas.openxmlformats.org/officeDocument/2006/relationships" id="262" r:id="R0227a91a2377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436f994474c6e" /><Relationship Type="http://schemas.openxmlformats.org/officeDocument/2006/relationships/slide" Target="/ppt/slides/slide1.xml" Id="Rcce072027ca24ad7" /><Relationship Type="http://schemas.openxmlformats.org/officeDocument/2006/relationships/slide" Target="/ppt/slides/slide2.xml" Id="R638e7c27e82e4569" /><Relationship Type="http://schemas.openxmlformats.org/officeDocument/2006/relationships/slide" Target="/ppt/slides/slide3.xml" Id="Re4058376d4794651" /><Relationship Type="http://schemas.openxmlformats.org/officeDocument/2006/relationships/slide" Target="/ppt/slides/slide4.xml" Id="R29be7c4509b34224" /><Relationship Type="http://schemas.openxmlformats.org/officeDocument/2006/relationships/slide" Target="/ppt/slides/slide5.xml" Id="R6cc42f599b404dc5" /><Relationship Type="http://schemas.openxmlformats.org/officeDocument/2006/relationships/slide" Target="/ppt/slides/slide6.xml" Id="R0f8a7f3bf4ca4768" /><Relationship Type="http://schemas.openxmlformats.org/officeDocument/2006/relationships/slide" Target="/ppt/slides/slide7.xml" Id="R0227a91a2377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1b8f7c6f243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bc07569224b32" /><Relationship Type="http://schemas.openxmlformats.org/officeDocument/2006/relationships/theme" Target="/ppt/slideMasters/theme/theme1.xml" Id="R8adebe4d072444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4bc07569224b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2500ff7fd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a96f3b17840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f393931b940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eae9e2d02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c900d965146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c105c36bb4a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486bb2b0b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INVESTERING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5 220 708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9 349 442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WERNER BJØRK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BJØRK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Werner Bjørk, Rogalandgata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889 102 292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