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ebcb4e8ee546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e4112fb12b4471"/>
  </p:sldMasterIdLst>
  <p:sldIdLst>
    <p:sldId xmlns:r="http://schemas.openxmlformats.org/officeDocument/2006/relationships" id="256" r:id="Rc5d1e8be44f54c79"/>
    <p:sldId xmlns:r="http://schemas.openxmlformats.org/officeDocument/2006/relationships" id="257" r:id="Rf86f45a6abae4eef"/>
    <p:sldId xmlns:r="http://schemas.openxmlformats.org/officeDocument/2006/relationships" id="258" r:id="R7a9e38915d9641f7"/>
    <p:sldId xmlns:r="http://schemas.openxmlformats.org/officeDocument/2006/relationships" id="259" r:id="R3892d001b93c4a5f"/>
    <p:sldId xmlns:r="http://schemas.openxmlformats.org/officeDocument/2006/relationships" id="260" r:id="R91785cffdaaf455a"/>
    <p:sldId xmlns:r="http://schemas.openxmlformats.org/officeDocument/2006/relationships" id="261" r:id="Rb21ad88e5f2d45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4112fb12b4471" /><Relationship Type="http://schemas.openxmlformats.org/officeDocument/2006/relationships/slide" Target="/ppt/slides/slide1.xml" Id="Rc5d1e8be44f54c79" /><Relationship Type="http://schemas.openxmlformats.org/officeDocument/2006/relationships/slide" Target="/ppt/slides/slide2.xml" Id="Rf86f45a6abae4eef" /><Relationship Type="http://schemas.openxmlformats.org/officeDocument/2006/relationships/slide" Target="/ppt/slides/slide3.xml" Id="R7a9e38915d9641f7" /><Relationship Type="http://schemas.openxmlformats.org/officeDocument/2006/relationships/slide" Target="/ppt/slides/slide4.xml" Id="R3892d001b93c4a5f" /><Relationship Type="http://schemas.openxmlformats.org/officeDocument/2006/relationships/slide" Target="/ppt/slides/slide5.xml" Id="R91785cffdaaf455a" /><Relationship Type="http://schemas.openxmlformats.org/officeDocument/2006/relationships/slide" Target="/ppt/slides/slide6.xml" Id="Rb21ad88e5f2d45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37fff4c2a4f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d2ae7d9874594" /><Relationship Type="http://schemas.openxmlformats.org/officeDocument/2006/relationships/theme" Target="/ppt/slideMasters/theme/theme1.xml" Id="R76b2b65dfcd342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2d2ae7d98745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99756847744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45766d13444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7763032c546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54d72a63c4c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74990b49641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e061be8f349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Werner Bjørk, Rogalandgata 133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889 102 292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