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5ac72730de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7373e5473542c2"/>
  </p:sldMasterIdLst>
  <p:sldIdLst>
    <p:sldId xmlns:r="http://schemas.openxmlformats.org/officeDocument/2006/relationships" id="256" r:id="R0121a6be9d4843b3"/>
    <p:sldId xmlns:r="http://schemas.openxmlformats.org/officeDocument/2006/relationships" id="257" r:id="R82358bc954b7473f"/>
    <p:sldId xmlns:r="http://schemas.openxmlformats.org/officeDocument/2006/relationships" id="258" r:id="R9575d40b90a74b12"/>
    <p:sldId xmlns:r="http://schemas.openxmlformats.org/officeDocument/2006/relationships" id="259" r:id="R69b1e80589d649f7"/>
    <p:sldId xmlns:r="http://schemas.openxmlformats.org/officeDocument/2006/relationships" id="260" r:id="Reca53e06f0784f5d"/>
    <p:sldId xmlns:r="http://schemas.openxmlformats.org/officeDocument/2006/relationships" id="261" r:id="R85f973add26c4266"/>
    <p:sldId xmlns:r="http://schemas.openxmlformats.org/officeDocument/2006/relationships" id="262" r:id="R13d3d7fb170e40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373e5473542c2" /><Relationship Type="http://schemas.openxmlformats.org/officeDocument/2006/relationships/slide" Target="/ppt/slides/slide1.xml" Id="R0121a6be9d4843b3" /><Relationship Type="http://schemas.openxmlformats.org/officeDocument/2006/relationships/slide" Target="/ppt/slides/slide2.xml" Id="R82358bc954b7473f" /><Relationship Type="http://schemas.openxmlformats.org/officeDocument/2006/relationships/slide" Target="/ppt/slides/slide3.xml" Id="R9575d40b90a74b12" /><Relationship Type="http://schemas.openxmlformats.org/officeDocument/2006/relationships/slide" Target="/ppt/slides/slide4.xml" Id="R69b1e80589d649f7" /><Relationship Type="http://schemas.openxmlformats.org/officeDocument/2006/relationships/slide" Target="/ppt/slides/slide5.xml" Id="Reca53e06f0784f5d" /><Relationship Type="http://schemas.openxmlformats.org/officeDocument/2006/relationships/slide" Target="/ppt/slides/slide6.xml" Id="R85f973add26c4266" /><Relationship Type="http://schemas.openxmlformats.org/officeDocument/2006/relationships/slide" Target="/ppt/slides/slide7.xml" Id="R13d3d7fb170e40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f731fd8e94d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7949bf6ed4933" /><Relationship Type="http://schemas.openxmlformats.org/officeDocument/2006/relationships/theme" Target="/ppt/slideMasters/theme/theme1.xml" Id="R510bd417a0a340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7949bf6ed49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3c60f2d9642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10650128643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612aa9dca44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eb2614f614f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a6dada0ac42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6371417d64d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41d2efe5345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4 091 280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3 390 249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35 534 524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LARS B WESSEL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Ryums vei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lars@wesselfevang.no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889 102 152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