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a0c7d48d944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335971ac24dc4"/>
  </p:sldMasterIdLst>
  <p:sldIdLst>
    <p:sldId xmlns:r="http://schemas.openxmlformats.org/officeDocument/2006/relationships" id="256" r:id="R94b9119d1780401e"/>
    <p:sldId xmlns:r="http://schemas.openxmlformats.org/officeDocument/2006/relationships" id="257" r:id="R36a10f67374949a0"/>
    <p:sldId xmlns:r="http://schemas.openxmlformats.org/officeDocument/2006/relationships" id="258" r:id="R6f39fd6431664815"/>
    <p:sldId xmlns:r="http://schemas.openxmlformats.org/officeDocument/2006/relationships" id="259" r:id="Rf5187855275e423a"/>
    <p:sldId xmlns:r="http://schemas.openxmlformats.org/officeDocument/2006/relationships" id="260" r:id="Rbb2e0f4736784108"/>
    <p:sldId xmlns:r="http://schemas.openxmlformats.org/officeDocument/2006/relationships" id="261" r:id="Rada69af6c7a4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335971ac24dc4" /><Relationship Type="http://schemas.openxmlformats.org/officeDocument/2006/relationships/slide" Target="/ppt/slides/slide1.xml" Id="R94b9119d1780401e" /><Relationship Type="http://schemas.openxmlformats.org/officeDocument/2006/relationships/slide" Target="/ppt/slides/slide2.xml" Id="R36a10f67374949a0" /><Relationship Type="http://schemas.openxmlformats.org/officeDocument/2006/relationships/slide" Target="/ppt/slides/slide3.xml" Id="R6f39fd6431664815" /><Relationship Type="http://schemas.openxmlformats.org/officeDocument/2006/relationships/slide" Target="/ppt/slides/slide4.xml" Id="Rf5187855275e423a" /><Relationship Type="http://schemas.openxmlformats.org/officeDocument/2006/relationships/slide" Target="/ppt/slides/slide5.xml" Id="Rbb2e0f4736784108" /><Relationship Type="http://schemas.openxmlformats.org/officeDocument/2006/relationships/slide" Target="/ppt/slides/slide6.xml" Id="Rada69af6c7a4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46b0f4868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ce7fe03fe4ed9" /><Relationship Type="http://schemas.openxmlformats.org/officeDocument/2006/relationships/theme" Target="/ppt/slideMasters/theme/theme1.xml" Id="R64b104002665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ce7fe03fe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616ac9478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bac3bbc6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c627fe91d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44b8f832e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d4993c129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cdc60c33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WESSEL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Ryums vei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lars@wesselfevang.no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