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004a55d5e644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b3033392e84b62"/>
  </p:sldMasterIdLst>
  <p:sldIdLst>
    <p:sldId xmlns:r="http://schemas.openxmlformats.org/officeDocument/2006/relationships" id="256" r:id="R1e53f505872c4d37"/>
    <p:sldId xmlns:r="http://schemas.openxmlformats.org/officeDocument/2006/relationships" id="257" r:id="R69f688b014c44b71"/>
    <p:sldId xmlns:r="http://schemas.openxmlformats.org/officeDocument/2006/relationships" id="258" r:id="Re5bda6efc9264730"/>
    <p:sldId xmlns:r="http://schemas.openxmlformats.org/officeDocument/2006/relationships" id="259" r:id="Rd24de7f2544340dc"/>
    <p:sldId xmlns:r="http://schemas.openxmlformats.org/officeDocument/2006/relationships" id="260" r:id="Rb947c512347840ee"/>
    <p:sldId xmlns:r="http://schemas.openxmlformats.org/officeDocument/2006/relationships" id="261" r:id="Rbbbad3513c034e48"/>
    <p:sldId xmlns:r="http://schemas.openxmlformats.org/officeDocument/2006/relationships" id="262" r:id="Re261bcafad2c4f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b3033392e84b62" /><Relationship Type="http://schemas.openxmlformats.org/officeDocument/2006/relationships/slide" Target="/ppt/slides/slide1.xml" Id="R1e53f505872c4d37" /><Relationship Type="http://schemas.openxmlformats.org/officeDocument/2006/relationships/slide" Target="/ppt/slides/slide2.xml" Id="R69f688b014c44b71" /><Relationship Type="http://schemas.openxmlformats.org/officeDocument/2006/relationships/slide" Target="/ppt/slides/slide3.xml" Id="Re5bda6efc9264730" /><Relationship Type="http://schemas.openxmlformats.org/officeDocument/2006/relationships/slide" Target="/ppt/slides/slide4.xml" Id="Rd24de7f2544340dc" /><Relationship Type="http://schemas.openxmlformats.org/officeDocument/2006/relationships/slide" Target="/ppt/slides/slide5.xml" Id="Rb947c512347840ee" /><Relationship Type="http://schemas.openxmlformats.org/officeDocument/2006/relationships/slide" Target="/ppt/slides/slide6.xml" Id="Rbbbad3513c034e48" /><Relationship Type="http://schemas.openxmlformats.org/officeDocument/2006/relationships/slide" Target="/ppt/slides/slide7.xml" Id="Re261bcafad2c4f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3b3832e90a40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88c7a0eac48b6" /><Relationship Type="http://schemas.openxmlformats.org/officeDocument/2006/relationships/theme" Target="/ppt/slideMasters/theme/theme1.xml" Id="R485465b08e7e40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588c7a0eac48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eb9412eb446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b5d81ffaa4d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eea8cd1424c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14a6e454142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ec1e42b5f4c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b6e6a6b8a4a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c5be094ff4b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VIMAR AS ble etablert [år] og holder til i Kjeller.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4 692 637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4 595 197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4 678 209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24 060 423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24 060 423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KRISTIAN ANDREASSEN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ANDREASSEN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ANDREASSEN MASON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Trond Kristian Andreassen, Floraveien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2007 Kjeller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87 96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889 074 752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VIMAR AS</a:t>
            </a:r>
          </a:p>
        </p:txBody>
      </p:sp>
    </p:spTree>
  </p:cSld>
  <p:clrMapOvr>
    <a:masterClrMapping xmlns:a="http://schemas.openxmlformats.org/drawingml/2006/main"/>
  </p:clrMapOvr>
</p:sld>
</file>