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d4a3732d0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46bd4833840f0"/>
  </p:sldMasterIdLst>
  <p:sldIdLst>
    <p:sldId xmlns:r="http://schemas.openxmlformats.org/officeDocument/2006/relationships" id="256" r:id="Rfa124146ebd3420e"/>
    <p:sldId xmlns:r="http://schemas.openxmlformats.org/officeDocument/2006/relationships" id="257" r:id="R4fb1f3f27a8e4ea7"/>
    <p:sldId xmlns:r="http://schemas.openxmlformats.org/officeDocument/2006/relationships" id="258" r:id="R415e82910a2b42dd"/>
    <p:sldId xmlns:r="http://schemas.openxmlformats.org/officeDocument/2006/relationships" id="259" r:id="R36e2dfd2206e4bb3"/>
    <p:sldId xmlns:r="http://schemas.openxmlformats.org/officeDocument/2006/relationships" id="260" r:id="R6e3f4c17340f4b09"/>
    <p:sldId xmlns:r="http://schemas.openxmlformats.org/officeDocument/2006/relationships" id="261" r:id="R2d3329c9776645ac"/>
    <p:sldId xmlns:r="http://schemas.openxmlformats.org/officeDocument/2006/relationships" id="262" r:id="R08523a6de19e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46bd4833840f0" /><Relationship Type="http://schemas.openxmlformats.org/officeDocument/2006/relationships/slide" Target="/ppt/slides/slide1.xml" Id="Rfa124146ebd3420e" /><Relationship Type="http://schemas.openxmlformats.org/officeDocument/2006/relationships/slide" Target="/ppt/slides/slide2.xml" Id="R4fb1f3f27a8e4ea7" /><Relationship Type="http://schemas.openxmlformats.org/officeDocument/2006/relationships/slide" Target="/ppt/slides/slide3.xml" Id="R415e82910a2b42dd" /><Relationship Type="http://schemas.openxmlformats.org/officeDocument/2006/relationships/slide" Target="/ppt/slides/slide4.xml" Id="R36e2dfd2206e4bb3" /><Relationship Type="http://schemas.openxmlformats.org/officeDocument/2006/relationships/slide" Target="/ppt/slides/slide5.xml" Id="R6e3f4c17340f4b09" /><Relationship Type="http://schemas.openxmlformats.org/officeDocument/2006/relationships/slide" Target="/ppt/slides/slide6.xml" Id="R2d3329c9776645ac" /><Relationship Type="http://schemas.openxmlformats.org/officeDocument/2006/relationships/slide" Target="/ppt/slides/slide7.xml" Id="R08523a6de19e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eb3b8fa55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a2b36418443f" /><Relationship Type="http://schemas.openxmlformats.org/officeDocument/2006/relationships/theme" Target="/ppt/slideMasters/theme/theme1.xml" Id="R9b0ce4701931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da2b36418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d66b4e2a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535c5192b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261b0d33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42a33b42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0c11a639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6cca7d87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c8c9e2245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18 649 134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MARTIN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THOMAS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MONA ELISABETH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