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77da732d1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a4cb6f33e4a3e"/>
  </p:sldMasterIdLst>
  <p:sldIdLst>
    <p:sldId xmlns:r="http://schemas.openxmlformats.org/officeDocument/2006/relationships" id="256" r:id="R8e85be70884642d4"/>
    <p:sldId xmlns:r="http://schemas.openxmlformats.org/officeDocument/2006/relationships" id="257" r:id="R864e935b6f444525"/>
    <p:sldId xmlns:r="http://schemas.openxmlformats.org/officeDocument/2006/relationships" id="258" r:id="R6e023c1d9e394528"/>
    <p:sldId xmlns:r="http://schemas.openxmlformats.org/officeDocument/2006/relationships" id="259" r:id="Rd1fc34e67a034057"/>
    <p:sldId xmlns:r="http://schemas.openxmlformats.org/officeDocument/2006/relationships" id="260" r:id="Re53042d9c4234a47"/>
    <p:sldId xmlns:r="http://schemas.openxmlformats.org/officeDocument/2006/relationships" id="261" r:id="R7352c3ee220c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a4cb6f33e4a3e" /><Relationship Type="http://schemas.openxmlformats.org/officeDocument/2006/relationships/slide" Target="/ppt/slides/slide1.xml" Id="R8e85be70884642d4" /><Relationship Type="http://schemas.openxmlformats.org/officeDocument/2006/relationships/slide" Target="/ppt/slides/slide2.xml" Id="R864e935b6f444525" /><Relationship Type="http://schemas.openxmlformats.org/officeDocument/2006/relationships/slide" Target="/ppt/slides/slide3.xml" Id="R6e023c1d9e394528" /><Relationship Type="http://schemas.openxmlformats.org/officeDocument/2006/relationships/slide" Target="/ppt/slides/slide4.xml" Id="Rd1fc34e67a034057" /><Relationship Type="http://schemas.openxmlformats.org/officeDocument/2006/relationships/slide" Target="/ppt/slides/slide5.xml" Id="Re53042d9c4234a47" /><Relationship Type="http://schemas.openxmlformats.org/officeDocument/2006/relationships/slide" Target="/ppt/slides/slide6.xml" Id="R7352c3ee220c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ff02b9231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e933859e446a" /><Relationship Type="http://schemas.openxmlformats.org/officeDocument/2006/relationships/theme" Target="/ppt/slideMasters/theme/theme1.xml" Id="Rc0519d0e75b5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4e933859e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0fa33e83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afea8137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595df280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ecd533f03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ca056e78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da69056e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