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9d576ded0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c84f9213b4907"/>
  </p:sldMasterIdLst>
  <p:sldIdLst>
    <p:sldId xmlns:r="http://schemas.openxmlformats.org/officeDocument/2006/relationships" id="256" r:id="Ree65e9e5417e4d3e"/>
    <p:sldId xmlns:r="http://schemas.openxmlformats.org/officeDocument/2006/relationships" id="257" r:id="R80e6aac83a4c44b0"/>
    <p:sldId xmlns:r="http://schemas.openxmlformats.org/officeDocument/2006/relationships" id="258" r:id="R35c740c8d697454d"/>
    <p:sldId xmlns:r="http://schemas.openxmlformats.org/officeDocument/2006/relationships" id="259" r:id="R798eb71d35f944ea"/>
    <p:sldId xmlns:r="http://schemas.openxmlformats.org/officeDocument/2006/relationships" id="260" r:id="Rd7c69082a07b4e17"/>
    <p:sldId xmlns:r="http://schemas.openxmlformats.org/officeDocument/2006/relationships" id="261" r:id="R9917427fcde84b00"/>
    <p:sldId xmlns:r="http://schemas.openxmlformats.org/officeDocument/2006/relationships" id="262" r:id="Rbcfffea2ece0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c84f9213b4907" /><Relationship Type="http://schemas.openxmlformats.org/officeDocument/2006/relationships/slide" Target="/ppt/slides/slide1.xml" Id="Ree65e9e5417e4d3e" /><Relationship Type="http://schemas.openxmlformats.org/officeDocument/2006/relationships/slide" Target="/ppt/slides/slide2.xml" Id="R80e6aac83a4c44b0" /><Relationship Type="http://schemas.openxmlformats.org/officeDocument/2006/relationships/slide" Target="/ppt/slides/slide3.xml" Id="R35c740c8d697454d" /><Relationship Type="http://schemas.openxmlformats.org/officeDocument/2006/relationships/slide" Target="/ppt/slides/slide4.xml" Id="R798eb71d35f944ea" /><Relationship Type="http://schemas.openxmlformats.org/officeDocument/2006/relationships/slide" Target="/ppt/slides/slide5.xml" Id="Rd7c69082a07b4e17" /><Relationship Type="http://schemas.openxmlformats.org/officeDocument/2006/relationships/slide" Target="/ppt/slides/slide6.xml" Id="R9917427fcde84b00" /><Relationship Type="http://schemas.openxmlformats.org/officeDocument/2006/relationships/slide" Target="/ppt/slides/slide7.xml" Id="Rbcfffea2ece0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1617c0474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b165faa24b60" /><Relationship Type="http://schemas.openxmlformats.org/officeDocument/2006/relationships/theme" Target="/ppt/slideMasters/theme/theme1.xml" Id="R033b86ef2e04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8b165faa2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937964662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3ac201f8d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1ecf96ff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212a568a44d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fb06c510c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93b4f4ba1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061551da3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BRYGGE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9 147 705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61 691 496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Venstøphøgda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889 056 622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