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bf0f5b4a5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652c9ab3d4a20"/>
  </p:sldMasterIdLst>
  <p:sldIdLst>
    <p:sldId xmlns:r="http://schemas.openxmlformats.org/officeDocument/2006/relationships" id="256" r:id="Rc8ca01cfe84b4a91"/>
    <p:sldId xmlns:r="http://schemas.openxmlformats.org/officeDocument/2006/relationships" id="257" r:id="R06459258b9fd4f8d"/>
    <p:sldId xmlns:r="http://schemas.openxmlformats.org/officeDocument/2006/relationships" id="258" r:id="R0ba7d8ae04d1453c"/>
    <p:sldId xmlns:r="http://schemas.openxmlformats.org/officeDocument/2006/relationships" id="259" r:id="R4678d54008204c7c"/>
    <p:sldId xmlns:r="http://schemas.openxmlformats.org/officeDocument/2006/relationships" id="260" r:id="R804e86c7ccf242f2"/>
    <p:sldId xmlns:r="http://schemas.openxmlformats.org/officeDocument/2006/relationships" id="261" r:id="Rd74ffea3d5de47ad"/>
    <p:sldId xmlns:r="http://schemas.openxmlformats.org/officeDocument/2006/relationships" id="262" r:id="Rda0cfb5f4d40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652c9ab3d4a20" /><Relationship Type="http://schemas.openxmlformats.org/officeDocument/2006/relationships/slide" Target="/ppt/slides/slide1.xml" Id="Rc8ca01cfe84b4a91" /><Relationship Type="http://schemas.openxmlformats.org/officeDocument/2006/relationships/slide" Target="/ppt/slides/slide2.xml" Id="R06459258b9fd4f8d" /><Relationship Type="http://schemas.openxmlformats.org/officeDocument/2006/relationships/slide" Target="/ppt/slides/slide3.xml" Id="R0ba7d8ae04d1453c" /><Relationship Type="http://schemas.openxmlformats.org/officeDocument/2006/relationships/slide" Target="/ppt/slides/slide4.xml" Id="R4678d54008204c7c" /><Relationship Type="http://schemas.openxmlformats.org/officeDocument/2006/relationships/slide" Target="/ppt/slides/slide5.xml" Id="R804e86c7ccf242f2" /><Relationship Type="http://schemas.openxmlformats.org/officeDocument/2006/relationships/slide" Target="/ppt/slides/slide6.xml" Id="Rd74ffea3d5de47ad" /><Relationship Type="http://schemas.openxmlformats.org/officeDocument/2006/relationships/slide" Target="/ppt/slides/slide7.xml" Id="Rda0cfb5f4d40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07a53eeb3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6b0b0797049d3" /><Relationship Type="http://schemas.openxmlformats.org/officeDocument/2006/relationships/theme" Target="/ppt/slideMasters/theme/theme1.xml" Id="R1a48acc8051848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6b0b07970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d992c750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9550947a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3f1a684aa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8db7139d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9e5efcb54f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d69299271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27f0c045a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44 582 082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55 104 829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