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9fcf44b617a45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f1cae3364744bc6"/>
  </p:sldMasterIdLst>
  <p:sldIdLst>
    <p:sldId xmlns:r="http://schemas.openxmlformats.org/officeDocument/2006/relationships" id="256" r:id="R0a55c622db6f4f7d"/>
    <p:sldId xmlns:r="http://schemas.openxmlformats.org/officeDocument/2006/relationships" id="257" r:id="R75e5e6f3bb1646c3"/>
    <p:sldId xmlns:r="http://schemas.openxmlformats.org/officeDocument/2006/relationships" id="258" r:id="R756d4f46ee254f67"/>
    <p:sldId xmlns:r="http://schemas.openxmlformats.org/officeDocument/2006/relationships" id="259" r:id="Ra3274af008274d7e"/>
    <p:sldId xmlns:r="http://schemas.openxmlformats.org/officeDocument/2006/relationships" id="260" r:id="R8a2778449ae144a6"/>
    <p:sldId xmlns:r="http://schemas.openxmlformats.org/officeDocument/2006/relationships" id="261" r:id="R6081adfd14064641"/>
    <p:sldId xmlns:r="http://schemas.openxmlformats.org/officeDocument/2006/relationships" id="262" r:id="R1d338d33c63e4f9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1cae3364744bc6" /><Relationship Type="http://schemas.openxmlformats.org/officeDocument/2006/relationships/slide" Target="/ppt/slides/slide1.xml" Id="R0a55c622db6f4f7d" /><Relationship Type="http://schemas.openxmlformats.org/officeDocument/2006/relationships/slide" Target="/ppt/slides/slide2.xml" Id="R75e5e6f3bb1646c3" /><Relationship Type="http://schemas.openxmlformats.org/officeDocument/2006/relationships/slide" Target="/ppt/slides/slide3.xml" Id="R756d4f46ee254f67" /><Relationship Type="http://schemas.openxmlformats.org/officeDocument/2006/relationships/slide" Target="/ppt/slides/slide4.xml" Id="Ra3274af008274d7e" /><Relationship Type="http://schemas.openxmlformats.org/officeDocument/2006/relationships/slide" Target="/ppt/slides/slide5.xml" Id="R8a2778449ae144a6" /><Relationship Type="http://schemas.openxmlformats.org/officeDocument/2006/relationships/slide" Target="/ppt/slides/slide6.xml" Id="R6081adfd14064641" /><Relationship Type="http://schemas.openxmlformats.org/officeDocument/2006/relationships/slide" Target="/ppt/slides/slide7.xml" Id="R1d338d33c63e4f9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194bee185d4a1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5d783bd8d04ab2" /><Relationship Type="http://schemas.openxmlformats.org/officeDocument/2006/relationships/theme" Target="/ppt/slideMasters/theme/theme1.xml" Id="R781044e6fc87420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15d783bd8d04ab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aaf9aa3033464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da4257d3b0470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9f199177c7474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2e116b18de4ed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0b0302539e45d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6ef044a87c4e5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c9306728244fe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MESTERBYGG NUMEDAL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MESTERBYGG NUMEDAL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MESTERBYGG NUMEDAL AS ble etablert [år] og holder til i Svene.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MESTERBYGG NUMEDAL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MESTERBYGG NUMEDAL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MESTERBYGG NUMEDAL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37 699 975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746 834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596 794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7 106 229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13 386 420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MESTERBYGG NUMEDAL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SIMENSEN AS  –  65,0 %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HAGEN RUNE HOLDING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ANDRE TONBY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BJØRNDAL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MESTERBYGG NUMEDAL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Fagsenteret, Numedalsvegen 1379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3622 Svene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889 031 832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MESTERBYGG NUMEDAL AS</a:t>
            </a:r>
          </a:p>
        </p:txBody>
      </p:sp>
    </p:spTree>
  </p:cSld>
  <p:clrMapOvr>
    <a:masterClrMapping xmlns:a="http://schemas.openxmlformats.org/drawingml/2006/main"/>
  </p:clrMapOvr>
</p:sld>
</file>