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9c5b46e8b4f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a7d649c7ac4935"/>
  </p:sldMasterIdLst>
  <p:sldIdLst>
    <p:sldId xmlns:r="http://schemas.openxmlformats.org/officeDocument/2006/relationships" id="256" r:id="Rb4cd6106bf1742f9"/>
    <p:sldId xmlns:r="http://schemas.openxmlformats.org/officeDocument/2006/relationships" id="257" r:id="R944a8fc6c6994da2"/>
    <p:sldId xmlns:r="http://schemas.openxmlformats.org/officeDocument/2006/relationships" id="258" r:id="R78241eb31bc64ef6"/>
    <p:sldId xmlns:r="http://schemas.openxmlformats.org/officeDocument/2006/relationships" id="259" r:id="R0db9a04a4a224dc2"/>
    <p:sldId xmlns:r="http://schemas.openxmlformats.org/officeDocument/2006/relationships" id="260" r:id="R4c4d58b40d024976"/>
    <p:sldId xmlns:r="http://schemas.openxmlformats.org/officeDocument/2006/relationships" id="261" r:id="Rb9464963fe274cde"/>
    <p:sldId xmlns:r="http://schemas.openxmlformats.org/officeDocument/2006/relationships" id="262" r:id="R3f95807cb14c48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a7d649c7ac4935" /><Relationship Type="http://schemas.openxmlformats.org/officeDocument/2006/relationships/slide" Target="/ppt/slides/slide1.xml" Id="Rb4cd6106bf1742f9" /><Relationship Type="http://schemas.openxmlformats.org/officeDocument/2006/relationships/slide" Target="/ppt/slides/slide2.xml" Id="R944a8fc6c6994da2" /><Relationship Type="http://schemas.openxmlformats.org/officeDocument/2006/relationships/slide" Target="/ppt/slides/slide3.xml" Id="R78241eb31bc64ef6" /><Relationship Type="http://schemas.openxmlformats.org/officeDocument/2006/relationships/slide" Target="/ppt/slides/slide4.xml" Id="R0db9a04a4a224dc2" /><Relationship Type="http://schemas.openxmlformats.org/officeDocument/2006/relationships/slide" Target="/ppt/slides/slide5.xml" Id="R4c4d58b40d024976" /><Relationship Type="http://schemas.openxmlformats.org/officeDocument/2006/relationships/slide" Target="/ppt/slides/slide6.xml" Id="Rb9464963fe274cde" /><Relationship Type="http://schemas.openxmlformats.org/officeDocument/2006/relationships/slide" Target="/ppt/slides/slide7.xml" Id="R3f95807cb14c48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d849da867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2b0813beb4a81" /><Relationship Type="http://schemas.openxmlformats.org/officeDocument/2006/relationships/theme" Target="/ppt/slideMasters/theme/theme1.xml" Id="Ra32a9a5453814e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2b0813beb4a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1636cfab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23cc49a27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ef8e339d49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dfcb8b11f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ef319bcfe44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02eb0f48c46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54be308d844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HJELTNES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HJELTNES INVEST AS ble etablert [år] og holder til i Ulvik.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3 525 167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72 837 358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75 575 912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CARSTEN PHILIPP HJELTNES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Prestagarden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5730 Ulvik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888 987 002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HJELTNES INVEST AS</a:t>
            </a:r>
          </a:p>
        </p:txBody>
      </p:sp>
    </p:spTree>
  </p:cSld>
  <p:clrMapOvr>
    <a:masterClrMapping xmlns:a="http://schemas.openxmlformats.org/drawingml/2006/main"/>
  </p:clrMapOvr>
</p:sld>
</file>