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8a69628f21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822698312f4fe1"/>
  </p:sldMasterIdLst>
  <p:sldIdLst>
    <p:sldId xmlns:r="http://schemas.openxmlformats.org/officeDocument/2006/relationships" id="256" r:id="Rb07cb5ae764b426e"/>
    <p:sldId xmlns:r="http://schemas.openxmlformats.org/officeDocument/2006/relationships" id="257" r:id="R6c049b8f58914d2b"/>
    <p:sldId xmlns:r="http://schemas.openxmlformats.org/officeDocument/2006/relationships" id="258" r:id="R648cb7d4eba54d03"/>
    <p:sldId xmlns:r="http://schemas.openxmlformats.org/officeDocument/2006/relationships" id="259" r:id="Rce0ebcc94c024c77"/>
    <p:sldId xmlns:r="http://schemas.openxmlformats.org/officeDocument/2006/relationships" id="260" r:id="Re1ce759de00543e4"/>
    <p:sldId xmlns:r="http://schemas.openxmlformats.org/officeDocument/2006/relationships" id="261" r:id="R8911c545913b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22698312f4fe1" /><Relationship Type="http://schemas.openxmlformats.org/officeDocument/2006/relationships/slide" Target="/ppt/slides/slide1.xml" Id="Rb07cb5ae764b426e" /><Relationship Type="http://schemas.openxmlformats.org/officeDocument/2006/relationships/slide" Target="/ppt/slides/slide2.xml" Id="R6c049b8f58914d2b" /><Relationship Type="http://schemas.openxmlformats.org/officeDocument/2006/relationships/slide" Target="/ppt/slides/slide3.xml" Id="R648cb7d4eba54d03" /><Relationship Type="http://schemas.openxmlformats.org/officeDocument/2006/relationships/slide" Target="/ppt/slides/slide4.xml" Id="Rce0ebcc94c024c77" /><Relationship Type="http://schemas.openxmlformats.org/officeDocument/2006/relationships/slide" Target="/ppt/slides/slide5.xml" Id="Re1ce759de00543e4" /><Relationship Type="http://schemas.openxmlformats.org/officeDocument/2006/relationships/slide" Target="/ppt/slides/slide6.xml" Id="R8911c545913b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1e9513a8d944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78613b0e042c9" /><Relationship Type="http://schemas.openxmlformats.org/officeDocument/2006/relationships/theme" Target="/ppt/slideMasters/theme/theme1.xml" Id="R7cc04ef86d264c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78613b0e042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be3784b1c48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d87ae1740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b064a4acd4e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8db5b022540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d7c5c773741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0bc7e641746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3 279 310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15 003 726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15 928 659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TomCon AS, 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48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888 975 942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INVEST AS</a:t>
            </a:r>
          </a:p>
        </p:txBody>
      </p:sp>
    </p:spTree>
  </p:cSld>
  <p:clrMapOvr>
    <a:masterClrMapping xmlns:a="http://schemas.openxmlformats.org/drawingml/2006/main"/>
  </p:clrMapOvr>
</p:sld>
</file>