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291d92fc5049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c42530808346a5"/>
  </p:sldMasterIdLst>
  <p:sldIdLst>
    <p:sldId xmlns:r="http://schemas.openxmlformats.org/officeDocument/2006/relationships" id="256" r:id="R2a0e8351159548eb"/>
    <p:sldId xmlns:r="http://schemas.openxmlformats.org/officeDocument/2006/relationships" id="257" r:id="Reaf60c8ba53343e5"/>
    <p:sldId xmlns:r="http://schemas.openxmlformats.org/officeDocument/2006/relationships" id="258" r:id="Rfee96c8437f34ccc"/>
    <p:sldId xmlns:r="http://schemas.openxmlformats.org/officeDocument/2006/relationships" id="259" r:id="R328e12be8e744f2e"/>
    <p:sldId xmlns:r="http://schemas.openxmlformats.org/officeDocument/2006/relationships" id="260" r:id="Rd4afeebd936a4d4b"/>
    <p:sldId xmlns:r="http://schemas.openxmlformats.org/officeDocument/2006/relationships" id="261" r:id="R6bd9a497a75a45b5"/>
    <p:sldId xmlns:r="http://schemas.openxmlformats.org/officeDocument/2006/relationships" id="262" r:id="Rc55a0c496cfc40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42530808346a5" /><Relationship Type="http://schemas.openxmlformats.org/officeDocument/2006/relationships/slide" Target="/ppt/slides/slide1.xml" Id="R2a0e8351159548eb" /><Relationship Type="http://schemas.openxmlformats.org/officeDocument/2006/relationships/slide" Target="/ppt/slides/slide2.xml" Id="Reaf60c8ba53343e5" /><Relationship Type="http://schemas.openxmlformats.org/officeDocument/2006/relationships/slide" Target="/ppt/slides/slide3.xml" Id="Rfee96c8437f34ccc" /><Relationship Type="http://schemas.openxmlformats.org/officeDocument/2006/relationships/slide" Target="/ppt/slides/slide4.xml" Id="R328e12be8e744f2e" /><Relationship Type="http://schemas.openxmlformats.org/officeDocument/2006/relationships/slide" Target="/ppt/slides/slide5.xml" Id="Rd4afeebd936a4d4b" /><Relationship Type="http://schemas.openxmlformats.org/officeDocument/2006/relationships/slide" Target="/ppt/slides/slide6.xml" Id="R6bd9a497a75a45b5" /><Relationship Type="http://schemas.openxmlformats.org/officeDocument/2006/relationships/slide" Target="/ppt/slides/slide7.xml" Id="Rc55a0c496cfc40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aebb62db944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a385fb9844fa2" /><Relationship Type="http://schemas.openxmlformats.org/officeDocument/2006/relationships/theme" Target="/ppt/slideMasters/theme/theme1.xml" Id="R1bb0697e228b41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fa385fb9844f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6a820ec294f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5f8522f3e41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61214c1dc41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e111a23384c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0b44a388144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58b290a6b4e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b4f11304b4d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CONSOLIDA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40 110 996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60 645 455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91 147 571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SILJE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ULDAL JULIAN VEEN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ULDAL LARS VEEN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888 972 692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