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d926c3745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44035b5b84a2d"/>
  </p:sldMasterIdLst>
  <p:sldIdLst>
    <p:sldId xmlns:r="http://schemas.openxmlformats.org/officeDocument/2006/relationships" id="256" r:id="R8ab71a58713f4c63"/>
    <p:sldId xmlns:r="http://schemas.openxmlformats.org/officeDocument/2006/relationships" id="257" r:id="R26efb46e178b43e7"/>
    <p:sldId xmlns:r="http://schemas.openxmlformats.org/officeDocument/2006/relationships" id="258" r:id="R00cbb328918348b8"/>
    <p:sldId xmlns:r="http://schemas.openxmlformats.org/officeDocument/2006/relationships" id="259" r:id="R92670e814a684aa1"/>
    <p:sldId xmlns:r="http://schemas.openxmlformats.org/officeDocument/2006/relationships" id="260" r:id="Re26c833b72664df2"/>
    <p:sldId xmlns:r="http://schemas.openxmlformats.org/officeDocument/2006/relationships" id="261" r:id="R7792a5b7725f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44035b5b84a2d" /><Relationship Type="http://schemas.openxmlformats.org/officeDocument/2006/relationships/slide" Target="/ppt/slides/slide1.xml" Id="R8ab71a58713f4c63" /><Relationship Type="http://schemas.openxmlformats.org/officeDocument/2006/relationships/slide" Target="/ppt/slides/slide2.xml" Id="R26efb46e178b43e7" /><Relationship Type="http://schemas.openxmlformats.org/officeDocument/2006/relationships/slide" Target="/ppt/slides/slide3.xml" Id="R00cbb328918348b8" /><Relationship Type="http://schemas.openxmlformats.org/officeDocument/2006/relationships/slide" Target="/ppt/slides/slide4.xml" Id="R92670e814a684aa1" /><Relationship Type="http://schemas.openxmlformats.org/officeDocument/2006/relationships/slide" Target="/ppt/slides/slide5.xml" Id="Re26c833b72664df2" /><Relationship Type="http://schemas.openxmlformats.org/officeDocument/2006/relationships/slide" Target="/ppt/slides/slide6.xml" Id="R7792a5b7725f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f4cebdb08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d62e4baf4c19" /><Relationship Type="http://schemas.openxmlformats.org/officeDocument/2006/relationships/theme" Target="/ppt/slideMasters/theme/theme1.xml" Id="Rd4dccfa05d34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8d62e4baf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54ff00e4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eb8062fa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90920c13e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3c6ee77c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edbe8da0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df1f0cbc4b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