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1282dc4f5b43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efa49b65374cd9"/>
  </p:sldMasterIdLst>
  <p:sldIdLst>
    <p:sldId xmlns:r="http://schemas.openxmlformats.org/officeDocument/2006/relationships" id="256" r:id="R07ed5c4e3d61427e"/>
    <p:sldId xmlns:r="http://schemas.openxmlformats.org/officeDocument/2006/relationships" id="257" r:id="Rc9ad15f2b2df4e9d"/>
    <p:sldId xmlns:r="http://schemas.openxmlformats.org/officeDocument/2006/relationships" id="258" r:id="R63f90fb6c61e4c98"/>
    <p:sldId xmlns:r="http://schemas.openxmlformats.org/officeDocument/2006/relationships" id="259" r:id="R0dddd9f056d04b48"/>
    <p:sldId xmlns:r="http://schemas.openxmlformats.org/officeDocument/2006/relationships" id="260" r:id="R3a4ce5b7a6724818"/>
    <p:sldId xmlns:r="http://schemas.openxmlformats.org/officeDocument/2006/relationships" id="261" r:id="Rc780772c42d143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fa49b65374cd9" /><Relationship Type="http://schemas.openxmlformats.org/officeDocument/2006/relationships/slide" Target="/ppt/slides/slide1.xml" Id="R07ed5c4e3d61427e" /><Relationship Type="http://schemas.openxmlformats.org/officeDocument/2006/relationships/slide" Target="/ppt/slides/slide2.xml" Id="Rc9ad15f2b2df4e9d" /><Relationship Type="http://schemas.openxmlformats.org/officeDocument/2006/relationships/slide" Target="/ppt/slides/slide3.xml" Id="R63f90fb6c61e4c98" /><Relationship Type="http://schemas.openxmlformats.org/officeDocument/2006/relationships/slide" Target="/ppt/slides/slide4.xml" Id="R0dddd9f056d04b48" /><Relationship Type="http://schemas.openxmlformats.org/officeDocument/2006/relationships/slide" Target="/ppt/slides/slide5.xml" Id="R3a4ce5b7a6724818" /><Relationship Type="http://schemas.openxmlformats.org/officeDocument/2006/relationships/slide" Target="/ppt/slides/slide6.xml" Id="Rc780772c42d143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0607e468644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858e8d39b4e5a" /><Relationship Type="http://schemas.openxmlformats.org/officeDocument/2006/relationships/theme" Target="/ppt/slideMasters/theme/theme1.xml" Id="Rd7e5233d69ae45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7858e8d39b4e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e26036f5a4d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689b60fd14e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3717586534b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92e7503cd49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0c9ebcdc542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969379a8945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INSTÖN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Skarvaveien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21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pha@stiansen.no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888 968 032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