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3f21e1995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61e198f7541f4"/>
  </p:sldMasterIdLst>
  <p:sldIdLst>
    <p:sldId xmlns:r="http://schemas.openxmlformats.org/officeDocument/2006/relationships" id="256" r:id="Raf33daa211f84ef5"/>
    <p:sldId xmlns:r="http://schemas.openxmlformats.org/officeDocument/2006/relationships" id="257" r:id="Rfdc6bf545b914cbd"/>
    <p:sldId xmlns:r="http://schemas.openxmlformats.org/officeDocument/2006/relationships" id="258" r:id="Rac92a3feef2f41aa"/>
    <p:sldId xmlns:r="http://schemas.openxmlformats.org/officeDocument/2006/relationships" id="259" r:id="Rf866e748b6564e25"/>
    <p:sldId xmlns:r="http://schemas.openxmlformats.org/officeDocument/2006/relationships" id="260" r:id="R3321c4dd2d784d40"/>
    <p:sldId xmlns:r="http://schemas.openxmlformats.org/officeDocument/2006/relationships" id="261" r:id="R0109e958a65c46f2"/>
    <p:sldId xmlns:r="http://schemas.openxmlformats.org/officeDocument/2006/relationships" id="262" r:id="R8ef28ba8b1ef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1e198f7541f4" /><Relationship Type="http://schemas.openxmlformats.org/officeDocument/2006/relationships/slide" Target="/ppt/slides/slide1.xml" Id="Raf33daa211f84ef5" /><Relationship Type="http://schemas.openxmlformats.org/officeDocument/2006/relationships/slide" Target="/ppt/slides/slide2.xml" Id="Rfdc6bf545b914cbd" /><Relationship Type="http://schemas.openxmlformats.org/officeDocument/2006/relationships/slide" Target="/ppt/slides/slide3.xml" Id="Rac92a3feef2f41aa" /><Relationship Type="http://schemas.openxmlformats.org/officeDocument/2006/relationships/slide" Target="/ppt/slides/slide4.xml" Id="Rf866e748b6564e25" /><Relationship Type="http://schemas.openxmlformats.org/officeDocument/2006/relationships/slide" Target="/ppt/slides/slide5.xml" Id="R3321c4dd2d784d40" /><Relationship Type="http://schemas.openxmlformats.org/officeDocument/2006/relationships/slide" Target="/ppt/slides/slide6.xml" Id="R0109e958a65c46f2" /><Relationship Type="http://schemas.openxmlformats.org/officeDocument/2006/relationships/slide" Target="/ppt/slides/slide7.xml" Id="R8ef28ba8b1ef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c54e6b5ce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765297d840c0" /><Relationship Type="http://schemas.openxmlformats.org/officeDocument/2006/relationships/theme" Target="/ppt/slideMasters/theme/theme1.xml" Id="R1b0ac47cf754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6765297d8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3d532c9b1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e804cda5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5b4a33a9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b639fbf1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2b05ee66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594b50ca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dc9e9ca9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