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f3c7a358604b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73f04bc4d84437"/>
  </p:sldMasterIdLst>
  <p:sldIdLst>
    <p:sldId xmlns:r="http://schemas.openxmlformats.org/officeDocument/2006/relationships" id="256" r:id="R34ca9649c1ab4392"/>
    <p:sldId xmlns:r="http://schemas.openxmlformats.org/officeDocument/2006/relationships" id="257" r:id="R708ef1699da24503"/>
    <p:sldId xmlns:r="http://schemas.openxmlformats.org/officeDocument/2006/relationships" id="258" r:id="R6d933bb4b0884b02"/>
    <p:sldId xmlns:r="http://schemas.openxmlformats.org/officeDocument/2006/relationships" id="259" r:id="Rbfa4bc57148b4963"/>
    <p:sldId xmlns:r="http://schemas.openxmlformats.org/officeDocument/2006/relationships" id="260" r:id="Rfab7781b368a47b7"/>
    <p:sldId xmlns:r="http://schemas.openxmlformats.org/officeDocument/2006/relationships" id="261" r:id="Rfec22d7b9b5e40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73f04bc4d84437" /><Relationship Type="http://schemas.openxmlformats.org/officeDocument/2006/relationships/slide" Target="/ppt/slides/slide1.xml" Id="R34ca9649c1ab4392" /><Relationship Type="http://schemas.openxmlformats.org/officeDocument/2006/relationships/slide" Target="/ppt/slides/slide2.xml" Id="R708ef1699da24503" /><Relationship Type="http://schemas.openxmlformats.org/officeDocument/2006/relationships/slide" Target="/ppt/slides/slide3.xml" Id="R6d933bb4b0884b02" /><Relationship Type="http://schemas.openxmlformats.org/officeDocument/2006/relationships/slide" Target="/ppt/slides/slide4.xml" Id="Rbfa4bc57148b4963" /><Relationship Type="http://schemas.openxmlformats.org/officeDocument/2006/relationships/slide" Target="/ppt/slides/slide5.xml" Id="Rfab7781b368a47b7" /><Relationship Type="http://schemas.openxmlformats.org/officeDocument/2006/relationships/slide" Target="/ppt/slides/slide6.xml" Id="Rfec22d7b9b5e40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b071e46ab546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dab5161a1486a" /><Relationship Type="http://schemas.openxmlformats.org/officeDocument/2006/relationships/theme" Target="/ppt/slideMasters/theme/theme1.xml" Id="R8a157b7aece844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6dab5161a148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3706c14fb49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4cbd3630e4a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875ee880548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0e88e583c45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7857fdac343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daf7f383747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Hege Sævik Rabben, Remøy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888 889 302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