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df8f8cfa514c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d898a781f943e0"/>
  </p:sldMasterIdLst>
  <p:sldIdLst>
    <p:sldId xmlns:r="http://schemas.openxmlformats.org/officeDocument/2006/relationships" id="256" r:id="Rfc5db8fc6802481e"/>
    <p:sldId xmlns:r="http://schemas.openxmlformats.org/officeDocument/2006/relationships" id="257" r:id="R5b25b964019841a7"/>
    <p:sldId xmlns:r="http://schemas.openxmlformats.org/officeDocument/2006/relationships" id="258" r:id="R6be12560e9024f7b"/>
    <p:sldId xmlns:r="http://schemas.openxmlformats.org/officeDocument/2006/relationships" id="259" r:id="R315b2e09e16a4297"/>
    <p:sldId xmlns:r="http://schemas.openxmlformats.org/officeDocument/2006/relationships" id="260" r:id="Rb6d279ccb4c94dec"/>
    <p:sldId xmlns:r="http://schemas.openxmlformats.org/officeDocument/2006/relationships" id="261" r:id="Rdddd638a5485458a"/>
    <p:sldId xmlns:r="http://schemas.openxmlformats.org/officeDocument/2006/relationships" id="262" r:id="R7c640ed43ff54b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898a781f943e0" /><Relationship Type="http://schemas.openxmlformats.org/officeDocument/2006/relationships/slide" Target="/ppt/slides/slide1.xml" Id="Rfc5db8fc6802481e" /><Relationship Type="http://schemas.openxmlformats.org/officeDocument/2006/relationships/slide" Target="/ppt/slides/slide2.xml" Id="R5b25b964019841a7" /><Relationship Type="http://schemas.openxmlformats.org/officeDocument/2006/relationships/slide" Target="/ppt/slides/slide3.xml" Id="R6be12560e9024f7b" /><Relationship Type="http://schemas.openxmlformats.org/officeDocument/2006/relationships/slide" Target="/ppt/slides/slide4.xml" Id="R315b2e09e16a4297" /><Relationship Type="http://schemas.openxmlformats.org/officeDocument/2006/relationships/slide" Target="/ppt/slides/slide5.xml" Id="Rb6d279ccb4c94dec" /><Relationship Type="http://schemas.openxmlformats.org/officeDocument/2006/relationships/slide" Target="/ppt/slides/slide6.xml" Id="Rdddd638a5485458a" /><Relationship Type="http://schemas.openxmlformats.org/officeDocument/2006/relationships/slide" Target="/ppt/slides/slide7.xml" Id="R7c640ed43ff54b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78a8e831143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8a83032ce465f" /><Relationship Type="http://schemas.openxmlformats.org/officeDocument/2006/relationships/theme" Target="/ppt/slideMasters/theme/theme1.xml" Id="Raf99f485a7eb4d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68a83032ce46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b8da61ea44d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c5380dbab42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26bf8d4df46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9e023994741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772a4bda048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2a3e728e94b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adb90031948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 FALNES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FALNES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−911 249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132 237 126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903 659 048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925 370 797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FALNES OLAV KRISTIAN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FALNES KJARTAN GYSLAND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FALNES MAGNUS GYSLAND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FALNES NORA GYSLAND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888 832 602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