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a3b4e8f27e049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ff9fc46adba43db"/>
  </p:sldMasterIdLst>
  <p:sldIdLst>
    <p:sldId xmlns:r="http://schemas.openxmlformats.org/officeDocument/2006/relationships" id="256" r:id="Ree5d66c955854c5d"/>
    <p:sldId xmlns:r="http://schemas.openxmlformats.org/officeDocument/2006/relationships" id="257" r:id="R2b2a0411142b46df"/>
    <p:sldId xmlns:r="http://schemas.openxmlformats.org/officeDocument/2006/relationships" id="258" r:id="Rc56cc768479f4ee1"/>
    <p:sldId xmlns:r="http://schemas.openxmlformats.org/officeDocument/2006/relationships" id="259" r:id="Rdf46d21857e84c43"/>
    <p:sldId xmlns:r="http://schemas.openxmlformats.org/officeDocument/2006/relationships" id="260" r:id="R466b6aa077214d1a"/>
    <p:sldId xmlns:r="http://schemas.openxmlformats.org/officeDocument/2006/relationships" id="261" r:id="R0aff0149cfb14f98"/>
    <p:sldId xmlns:r="http://schemas.openxmlformats.org/officeDocument/2006/relationships" id="262" r:id="R537d3b8a9bf6447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ff9fc46adba43db" /><Relationship Type="http://schemas.openxmlformats.org/officeDocument/2006/relationships/slide" Target="/ppt/slides/slide1.xml" Id="Ree5d66c955854c5d" /><Relationship Type="http://schemas.openxmlformats.org/officeDocument/2006/relationships/slide" Target="/ppt/slides/slide2.xml" Id="R2b2a0411142b46df" /><Relationship Type="http://schemas.openxmlformats.org/officeDocument/2006/relationships/slide" Target="/ppt/slides/slide3.xml" Id="Rc56cc768479f4ee1" /><Relationship Type="http://schemas.openxmlformats.org/officeDocument/2006/relationships/slide" Target="/ppt/slides/slide4.xml" Id="Rdf46d21857e84c43" /><Relationship Type="http://schemas.openxmlformats.org/officeDocument/2006/relationships/slide" Target="/ppt/slides/slide5.xml" Id="R466b6aa077214d1a" /><Relationship Type="http://schemas.openxmlformats.org/officeDocument/2006/relationships/slide" Target="/ppt/slides/slide6.xml" Id="R0aff0149cfb14f98" /><Relationship Type="http://schemas.openxmlformats.org/officeDocument/2006/relationships/slide" Target="/ppt/slides/slide7.xml" Id="R537d3b8a9bf6447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9ae493f9d4e42a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842c4e7b60437f" /><Relationship Type="http://schemas.openxmlformats.org/officeDocument/2006/relationships/theme" Target="/ppt/slideMasters/theme/theme1.xml" Id="R67256cf5f21648f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a842c4e7b60437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aa63fc1a77473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9ecf8365484c6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afffc26c88c4db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9e98aa6bd477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6e58101cda4ac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727dfc168a44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0957c484a145a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SKJEE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SKJEE REGNSKAP AS ble etablert [år] og holder til i Stokke.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3 593 614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3 482 546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3 477 177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12 481 368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12 500 242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LENE KVIA  –  51,0 %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KVIA  –  49,0 %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Gjennestadveien 365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3160 Stokke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33 36 37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www.skjeeregnskap.no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888 828 982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SKJEE REGNSKAP AS</a:t>
            </a:r>
          </a:p>
        </p:txBody>
      </p:sp>
    </p:spTree>
  </p:cSld>
  <p:clrMapOvr>
    <a:masterClrMapping xmlns:a="http://schemas.openxmlformats.org/drawingml/2006/main"/>
  </p:clrMapOvr>
</p:sld>
</file>