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5edb09b8c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16ff02e82473f"/>
  </p:sldMasterIdLst>
  <p:sldIdLst>
    <p:sldId xmlns:r="http://schemas.openxmlformats.org/officeDocument/2006/relationships" id="256" r:id="Rd4ef287cf6014767"/>
    <p:sldId xmlns:r="http://schemas.openxmlformats.org/officeDocument/2006/relationships" id="257" r:id="R1167f583e7744abb"/>
    <p:sldId xmlns:r="http://schemas.openxmlformats.org/officeDocument/2006/relationships" id="258" r:id="R9350409f431c4e08"/>
    <p:sldId xmlns:r="http://schemas.openxmlformats.org/officeDocument/2006/relationships" id="259" r:id="Rf03a78d3fa7b4c4e"/>
    <p:sldId xmlns:r="http://schemas.openxmlformats.org/officeDocument/2006/relationships" id="260" r:id="Rf1887fa77f494a99"/>
    <p:sldId xmlns:r="http://schemas.openxmlformats.org/officeDocument/2006/relationships" id="261" r:id="Refc64061daec4509"/>
    <p:sldId xmlns:r="http://schemas.openxmlformats.org/officeDocument/2006/relationships" id="262" r:id="R96822f4e0fe5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16ff02e82473f" /><Relationship Type="http://schemas.openxmlformats.org/officeDocument/2006/relationships/slide" Target="/ppt/slides/slide1.xml" Id="Rd4ef287cf6014767" /><Relationship Type="http://schemas.openxmlformats.org/officeDocument/2006/relationships/slide" Target="/ppt/slides/slide2.xml" Id="R1167f583e7744abb" /><Relationship Type="http://schemas.openxmlformats.org/officeDocument/2006/relationships/slide" Target="/ppt/slides/slide3.xml" Id="R9350409f431c4e08" /><Relationship Type="http://schemas.openxmlformats.org/officeDocument/2006/relationships/slide" Target="/ppt/slides/slide4.xml" Id="Rf03a78d3fa7b4c4e" /><Relationship Type="http://schemas.openxmlformats.org/officeDocument/2006/relationships/slide" Target="/ppt/slides/slide5.xml" Id="Rf1887fa77f494a99" /><Relationship Type="http://schemas.openxmlformats.org/officeDocument/2006/relationships/slide" Target="/ppt/slides/slide6.xml" Id="Refc64061daec4509" /><Relationship Type="http://schemas.openxmlformats.org/officeDocument/2006/relationships/slide" Target="/ppt/slides/slide7.xml" Id="R96822f4e0fe5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7f556ede2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5d05614ff457d" /><Relationship Type="http://schemas.openxmlformats.org/officeDocument/2006/relationships/theme" Target="/ppt/slideMasters/theme/theme1.xml" Id="Rbbd7248626dc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5d05614ff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fc01058bf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0550a26bb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3ff27ead3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24afce756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1c9bfd3d1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952379a37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91012b7ef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14 435 331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NILS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