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f8f7a414b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c8ff97421b41e9"/>
  </p:sldMasterIdLst>
  <p:sldIdLst>
    <p:sldId xmlns:r="http://schemas.openxmlformats.org/officeDocument/2006/relationships" id="256" r:id="Rbe5aca5219334813"/>
    <p:sldId xmlns:r="http://schemas.openxmlformats.org/officeDocument/2006/relationships" id="257" r:id="R24e184ba678a4633"/>
    <p:sldId xmlns:r="http://schemas.openxmlformats.org/officeDocument/2006/relationships" id="258" r:id="Rcbb820b1d7a246aa"/>
    <p:sldId xmlns:r="http://schemas.openxmlformats.org/officeDocument/2006/relationships" id="259" r:id="R5d179a7037224e6d"/>
    <p:sldId xmlns:r="http://schemas.openxmlformats.org/officeDocument/2006/relationships" id="260" r:id="R16b5b788a0cb4ca5"/>
    <p:sldId xmlns:r="http://schemas.openxmlformats.org/officeDocument/2006/relationships" id="261" r:id="R676411f07a3044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c8ff97421b41e9" /><Relationship Type="http://schemas.openxmlformats.org/officeDocument/2006/relationships/slide" Target="/ppt/slides/slide1.xml" Id="Rbe5aca5219334813" /><Relationship Type="http://schemas.openxmlformats.org/officeDocument/2006/relationships/slide" Target="/ppt/slides/slide2.xml" Id="R24e184ba678a4633" /><Relationship Type="http://schemas.openxmlformats.org/officeDocument/2006/relationships/slide" Target="/ppt/slides/slide3.xml" Id="Rcbb820b1d7a246aa" /><Relationship Type="http://schemas.openxmlformats.org/officeDocument/2006/relationships/slide" Target="/ppt/slides/slide4.xml" Id="R5d179a7037224e6d" /><Relationship Type="http://schemas.openxmlformats.org/officeDocument/2006/relationships/slide" Target="/ppt/slides/slide5.xml" Id="R16b5b788a0cb4ca5" /><Relationship Type="http://schemas.openxmlformats.org/officeDocument/2006/relationships/slide" Target="/ppt/slides/slide6.xml" Id="R676411f07a3044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6ec23b306c4d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9de56d9b584b7c" /><Relationship Type="http://schemas.openxmlformats.org/officeDocument/2006/relationships/theme" Target="/ppt/slideMasters/theme/theme1.xml" Id="R7894502258bd47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9de56d9b58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6619ecb4e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866895144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522b0ffd2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e90adc33b43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70dc17787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9da6fcff1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