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11e93ed25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e6d42aaa44daa"/>
  </p:sldMasterIdLst>
  <p:sldIdLst>
    <p:sldId xmlns:r="http://schemas.openxmlformats.org/officeDocument/2006/relationships" id="256" r:id="R2ed69092662f45e7"/>
    <p:sldId xmlns:r="http://schemas.openxmlformats.org/officeDocument/2006/relationships" id="257" r:id="Rd5b16c06539a4f28"/>
    <p:sldId xmlns:r="http://schemas.openxmlformats.org/officeDocument/2006/relationships" id="258" r:id="R32da6c4afe944d22"/>
    <p:sldId xmlns:r="http://schemas.openxmlformats.org/officeDocument/2006/relationships" id="259" r:id="R8569a66181c34ea4"/>
    <p:sldId xmlns:r="http://schemas.openxmlformats.org/officeDocument/2006/relationships" id="260" r:id="Rde1fc8b226d844d7"/>
    <p:sldId xmlns:r="http://schemas.openxmlformats.org/officeDocument/2006/relationships" id="261" r:id="Rb16fd50428a644a1"/>
    <p:sldId xmlns:r="http://schemas.openxmlformats.org/officeDocument/2006/relationships" id="262" r:id="Rcd770b02fff1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e6d42aaa44daa" /><Relationship Type="http://schemas.openxmlformats.org/officeDocument/2006/relationships/slide" Target="/ppt/slides/slide1.xml" Id="R2ed69092662f45e7" /><Relationship Type="http://schemas.openxmlformats.org/officeDocument/2006/relationships/slide" Target="/ppt/slides/slide2.xml" Id="Rd5b16c06539a4f28" /><Relationship Type="http://schemas.openxmlformats.org/officeDocument/2006/relationships/slide" Target="/ppt/slides/slide3.xml" Id="R32da6c4afe944d22" /><Relationship Type="http://schemas.openxmlformats.org/officeDocument/2006/relationships/slide" Target="/ppt/slides/slide4.xml" Id="R8569a66181c34ea4" /><Relationship Type="http://schemas.openxmlformats.org/officeDocument/2006/relationships/slide" Target="/ppt/slides/slide5.xml" Id="Rde1fc8b226d844d7" /><Relationship Type="http://schemas.openxmlformats.org/officeDocument/2006/relationships/slide" Target="/ppt/slides/slide6.xml" Id="Rb16fd50428a644a1" /><Relationship Type="http://schemas.openxmlformats.org/officeDocument/2006/relationships/slide" Target="/ppt/slides/slide7.xml" Id="Rcd770b02fff1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2c1c26a3d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8fcda2144b62" /><Relationship Type="http://schemas.openxmlformats.org/officeDocument/2006/relationships/theme" Target="/ppt/slideMasters/theme/theme1.xml" Id="Re933bbb106e4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98fcda214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15c67d96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58090ff27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d61b37e74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ee5e64272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7a440038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49c1fdccf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1e916495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