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bf77b623c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2042121a64b68"/>
  </p:sldMasterIdLst>
  <p:sldIdLst>
    <p:sldId xmlns:r="http://schemas.openxmlformats.org/officeDocument/2006/relationships" id="256" r:id="R5785b3eecb0e436a"/>
    <p:sldId xmlns:r="http://schemas.openxmlformats.org/officeDocument/2006/relationships" id="257" r:id="R42554eedae444a58"/>
    <p:sldId xmlns:r="http://schemas.openxmlformats.org/officeDocument/2006/relationships" id="258" r:id="R2661547565b54f05"/>
    <p:sldId xmlns:r="http://schemas.openxmlformats.org/officeDocument/2006/relationships" id="259" r:id="Rcf08cadd53ac4224"/>
    <p:sldId xmlns:r="http://schemas.openxmlformats.org/officeDocument/2006/relationships" id="260" r:id="Rc5676f1a1d84418a"/>
    <p:sldId xmlns:r="http://schemas.openxmlformats.org/officeDocument/2006/relationships" id="261" r:id="R540ea50d105b43da"/>
    <p:sldId xmlns:r="http://schemas.openxmlformats.org/officeDocument/2006/relationships" id="262" r:id="R35098cf4b7f0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2042121a64b68" /><Relationship Type="http://schemas.openxmlformats.org/officeDocument/2006/relationships/slide" Target="/ppt/slides/slide1.xml" Id="R5785b3eecb0e436a" /><Relationship Type="http://schemas.openxmlformats.org/officeDocument/2006/relationships/slide" Target="/ppt/slides/slide2.xml" Id="R42554eedae444a58" /><Relationship Type="http://schemas.openxmlformats.org/officeDocument/2006/relationships/slide" Target="/ppt/slides/slide3.xml" Id="R2661547565b54f05" /><Relationship Type="http://schemas.openxmlformats.org/officeDocument/2006/relationships/slide" Target="/ppt/slides/slide4.xml" Id="Rcf08cadd53ac4224" /><Relationship Type="http://schemas.openxmlformats.org/officeDocument/2006/relationships/slide" Target="/ppt/slides/slide5.xml" Id="Rc5676f1a1d84418a" /><Relationship Type="http://schemas.openxmlformats.org/officeDocument/2006/relationships/slide" Target="/ppt/slides/slide6.xml" Id="R540ea50d105b43da" /><Relationship Type="http://schemas.openxmlformats.org/officeDocument/2006/relationships/slide" Target="/ppt/slides/slide7.xml" Id="R35098cf4b7f0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1c4b9fa7d4b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6bfa2460443d" /><Relationship Type="http://schemas.openxmlformats.org/officeDocument/2006/relationships/theme" Target="/ppt/slideMasters/theme/theme1.xml" Id="R3c54b5be0c204a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c6bfa246044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9fe48738b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fc0a0a1ac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71c1e5e7d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710c869a1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441b84dc4e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120355f3242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7aed2d94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