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41ce9454f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c58d182ae4cdf"/>
  </p:sldMasterIdLst>
  <p:sldIdLst>
    <p:sldId xmlns:r="http://schemas.openxmlformats.org/officeDocument/2006/relationships" id="256" r:id="Ra82bdd290da34f61"/>
    <p:sldId xmlns:r="http://schemas.openxmlformats.org/officeDocument/2006/relationships" id="257" r:id="R378d387413e24bd5"/>
    <p:sldId xmlns:r="http://schemas.openxmlformats.org/officeDocument/2006/relationships" id="258" r:id="R510f0345060344dd"/>
    <p:sldId xmlns:r="http://schemas.openxmlformats.org/officeDocument/2006/relationships" id="259" r:id="R5b8b65050a894f34"/>
    <p:sldId xmlns:r="http://schemas.openxmlformats.org/officeDocument/2006/relationships" id="260" r:id="R9332ca9aaa3449c4"/>
    <p:sldId xmlns:r="http://schemas.openxmlformats.org/officeDocument/2006/relationships" id="261" r:id="R0f3e60ab69e74e9d"/>
    <p:sldId xmlns:r="http://schemas.openxmlformats.org/officeDocument/2006/relationships" id="262" r:id="Rbee2f287e771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c58d182ae4cdf" /><Relationship Type="http://schemas.openxmlformats.org/officeDocument/2006/relationships/slide" Target="/ppt/slides/slide1.xml" Id="Ra82bdd290da34f61" /><Relationship Type="http://schemas.openxmlformats.org/officeDocument/2006/relationships/slide" Target="/ppt/slides/slide2.xml" Id="R378d387413e24bd5" /><Relationship Type="http://schemas.openxmlformats.org/officeDocument/2006/relationships/slide" Target="/ppt/slides/slide3.xml" Id="R510f0345060344dd" /><Relationship Type="http://schemas.openxmlformats.org/officeDocument/2006/relationships/slide" Target="/ppt/slides/slide4.xml" Id="R5b8b65050a894f34" /><Relationship Type="http://schemas.openxmlformats.org/officeDocument/2006/relationships/slide" Target="/ppt/slides/slide5.xml" Id="R9332ca9aaa3449c4" /><Relationship Type="http://schemas.openxmlformats.org/officeDocument/2006/relationships/slide" Target="/ppt/slides/slide6.xml" Id="R0f3e60ab69e74e9d" /><Relationship Type="http://schemas.openxmlformats.org/officeDocument/2006/relationships/slide" Target="/ppt/slides/slide7.xml" Id="Rbee2f287e771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66259c68b40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2f75ee80845c9" /><Relationship Type="http://schemas.openxmlformats.org/officeDocument/2006/relationships/theme" Target="/ppt/slideMasters/theme/theme1.xml" Id="Rf43207361796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2f75ee808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ed4cb633e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666549d03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50eb0c21e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2296b457f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196f77cf044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b6be2af61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27ac89f83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