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b4b4bd8ce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43fd670404d2f"/>
  </p:sldMasterIdLst>
  <p:sldIdLst>
    <p:sldId xmlns:r="http://schemas.openxmlformats.org/officeDocument/2006/relationships" id="256" r:id="R4636b782064a46ce"/>
    <p:sldId xmlns:r="http://schemas.openxmlformats.org/officeDocument/2006/relationships" id="257" r:id="Rd25216a4b6fe40ed"/>
    <p:sldId xmlns:r="http://schemas.openxmlformats.org/officeDocument/2006/relationships" id="258" r:id="R192551676b2f480b"/>
    <p:sldId xmlns:r="http://schemas.openxmlformats.org/officeDocument/2006/relationships" id="259" r:id="Rd02c17636cbd4b5e"/>
    <p:sldId xmlns:r="http://schemas.openxmlformats.org/officeDocument/2006/relationships" id="260" r:id="R156f565b0b5748a5"/>
    <p:sldId xmlns:r="http://schemas.openxmlformats.org/officeDocument/2006/relationships" id="261" r:id="Rf988eb8679e848ef"/>
    <p:sldId xmlns:r="http://schemas.openxmlformats.org/officeDocument/2006/relationships" id="262" r:id="R9f528b497b75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43fd670404d2f" /><Relationship Type="http://schemas.openxmlformats.org/officeDocument/2006/relationships/slide" Target="/ppt/slides/slide1.xml" Id="R4636b782064a46ce" /><Relationship Type="http://schemas.openxmlformats.org/officeDocument/2006/relationships/slide" Target="/ppt/slides/slide2.xml" Id="Rd25216a4b6fe40ed" /><Relationship Type="http://schemas.openxmlformats.org/officeDocument/2006/relationships/slide" Target="/ppt/slides/slide3.xml" Id="R192551676b2f480b" /><Relationship Type="http://schemas.openxmlformats.org/officeDocument/2006/relationships/slide" Target="/ppt/slides/slide4.xml" Id="Rd02c17636cbd4b5e" /><Relationship Type="http://schemas.openxmlformats.org/officeDocument/2006/relationships/slide" Target="/ppt/slides/slide5.xml" Id="R156f565b0b5748a5" /><Relationship Type="http://schemas.openxmlformats.org/officeDocument/2006/relationships/slide" Target="/ppt/slides/slide6.xml" Id="Rf988eb8679e848ef" /><Relationship Type="http://schemas.openxmlformats.org/officeDocument/2006/relationships/slide" Target="/ppt/slides/slide7.xml" Id="R9f528b497b75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b1873bb6a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d0fb230d437c" /><Relationship Type="http://schemas.openxmlformats.org/officeDocument/2006/relationships/theme" Target="/ppt/slideMasters/theme/theme1.xml" Id="Rf800c4f74ba1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8d0fb230d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db5e684b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a916f12a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764e1a72e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dad89db49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291cb6c4a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6d70f7b25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e92743cbd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