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51b859322a4c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740a39127c413e"/>
  </p:sldMasterIdLst>
  <p:sldIdLst>
    <p:sldId xmlns:r="http://schemas.openxmlformats.org/officeDocument/2006/relationships" id="256" r:id="R15c305b1ebbb4ef8"/>
    <p:sldId xmlns:r="http://schemas.openxmlformats.org/officeDocument/2006/relationships" id="257" r:id="Racc82cb8ffef4db1"/>
    <p:sldId xmlns:r="http://schemas.openxmlformats.org/officeDocument/2006/relationships" id="258" r:id="R9a86b69ca5554fbb"/>
    <p:sldId xmlns:r="http://schemas.openxmlformats.org/officeDocument/2006/relationships" id="259" r:id="Ra904cad469a84967"/>
    <p:sldId xmlns:r="http://schemas.openxmlformats.org/officeDocument/2006/relationships" id="260" r:id="R94d42d1f717e441c"/>
    <p:sldId xmlns:r="http://schemas.openxmlformats.org/officeDocument/2006/relationships" id="261" r:id="R154dfacca78943f1"/>
    <p:sldId xmlns:r="http://schemas.openxmlformats.org/officeDocument/2006/relationships" id="262" r:id="R88481591d11949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740a39127c413e" /><Relationship Type="http://schemas.openxmlformats.org/officeDocument/2006/relationships/slide" Target="/ppt/slides/slide1.xml" Id="R15c305b1ebbb4ef8" /><Relationship Type="http://schemas.openxmlformats.org/officeDocument/2006/relationships/slide" Target="/ppt/slides/slide2.xml" Id="Racc82cb8ffef4db1" /><Relationship Type="http://schemas.openxmlformats.org/officeDocument/2006/relationships/slide" Target="/ppt/slides/slide3.xml" Id="R9a86b69ca5554fbb" /><Relationship Type="http://schemas.openxmlformats.org/officeDocument/2006/relationships/slide" Target="/ppt/slides/slide4.xml" Id="Ra904cad469a84967" /><Relationship Type="http://schemas.openxmlformats.org/officeDocument/2006/relationships/slide" Target="/ppt/slides/slide5.xml" Id="R94d42d1f717e441c" /><Relationship Type="http://schemas.openxmlformats.org/officeDocument/2006/relationships/slide" Target="/ppt/slides/slide6.xml" Id="R154dfacca78943f1" /><Relationship Type="http://schemas.openxmlformats.org/officeDocument/2006/relationships/slide" Target="/ppt/slides/slide7.xml" Id="R88481591d11949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bbf91bb36049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57c8ed74c41ea" /><Relationship Type="http://schemas.openxmlformats.org/officeDocument/2006/relationships/theme" Target="/ppt/slideMasters/theme/theme1.xml" Id="R860fd7e64f2843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757c8ed74c41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818b9de4a4d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586a81d5c4c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e0097d5e648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a6a47d0e948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316d74d4a45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68f9fef8c4e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89d80d5bb46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ABACUS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HOLDING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1 897 879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7 589 496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7 720 092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 KARL JAKOB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LYSAKER KRISTIN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VOLDEN TORILL HAUGERUD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post@bacus.no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888 023 852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